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8892" y="9792715"/>
            <a:ext cx="465836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91768" y="9806813"/>
            <a:ext cx="255905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7.png"/><Relationship Id="rId3" Type="http://schemas.openxmlformats.org/officeDocument/2006/relationships/image" Target="../media/image228.png"/><Relationship Id="rId4" Type="http://schemas.openxmlformats.org/officeDocument/2006/relationships/image" Target="../media/image229.png"/><Relationship Id="rId5" Type="http://schemas.openxmlformats.org/officeDocument/2006/relationships/image" Target="../media/image186.png"/><Relationship Id="rId6" Type="http://schemas.openxmlformats.org/officeDocument/2006/relationships/image" Target="../media/image66.png"/><Relationship Id="rId7" Type="http://schemas.openxmlformats.org/officeDocument/2006/relationships/image" Target="../media/image230.png"/><Relationship Id="rId8" Type="http://schemas.openxmlformats.org/officeDocument/2006/relationships/image" Target="../media/image231.png"/><Relationship Id="rId9" Type="http://schemas.openxmlformats.org/officeDocument/2006/relationships/image" Target="../media/image232.png"/><Relationship Id="rId10" Type="http://schemas.openxmlformats.org/officeDocument/2006/relationships/image" Target="../media/image233.png"/><Relationship Id="rId11" Type="http://schemas.openxmlformats.org/officeDocument/2006/relationships/image" Target="../media/image208.png"/><Relationship Id="rId12" Type="http://schemas.openxmlformats.org/officeDocument/2006/relationships/image" Target="../media/image234.png"/><Relationship Id="rId13" Type="http://schemas.openxmlformats.org/officeDocument/2006/relationships/image" Target="../media/image235.png"/><Relationship Id="rId14" Type="http://schemas.openxmlformats.org/officeDocument/2006/relationships/image" Target="../media/image236.png"/><Relationship Id="rId15" Type="http://schemas.openxmlformats.org/officeDocument/2006/relationships/image" Target="../media/image237.png"/><Relationship Id="rId16" Type="http://schemas.openxmlformats.org/officeDocument/2006/relationships/image" Target="../media/image238.png"/><Relationship Id="rId17" Type="http://schemas.openxmlformats.org/officeDocument/2006/relationships/image" Target="../media/image20.png"/><Relationship Id="rId18" Type="http://schemas.openxmlformats.org/officeDocument/2006/relationships/image" Target="../media/image239.png"/><Relationship Id="rId19" Type="http://schemas.openxmlformats.org/officeDocument/2006/relationships/image" Target="../media/image240.png"/><Relationship Id="rId20" Type="http://schemas.openxmlformats.org/officeDocument/2006/relationships/image" Target="../media/image241.png"/><Relationship Id="rId21" Type="http://schemas.openxmlformats.org/officeDocument/2006/relationships/image" Target="../media/image242.png"/><Relationship Id="rId22" Type="http://schemas.openxmlformats.org/officeDocument/2006/relationships/image" Target="../media/image243.png"/><Relationship Id="rId23" Type="http://schemas.openxmlformats.org/officeDocument/2006/relationships/image" Target="../media/image185.png"/><Relationship Id="rId24" Type="http://schemas.openxmlformats.org/officeDocument/2006/relationships/image" Target="../media/image244.png"/><Relationship Id="rId25" Type="http://schemas.openxmlformats.org/officeDocument/2006/relationships/image" Target="../media/image245.png"/><Relationship Id="rId26" Type="http://schemas.openxmlformats.org/officeDocument/2006/relationships/image" Target="../media/image246.png"/><Relationship Id="rId27" Type="http://schemas.openxmlformats.org/officeDocument/2006/relationships/image" Target="../media/image247.png"/><Relationship Id="rId28" Type="http://schemas.openxmlformats.org/officeDocument/2006/relationships/image" Target="../media/image248.png"/><Relationship Id="rId29" Type="http://schemas.openxmlformats.org/officeDocument/2006/relationships/image" Target="../media/image249.png"/><Relationship Id="rId30" Type="http://schemas.openxmlformats.org/officeDocument/2006/relationships/image" Target="../media/image250.png"/><Relationship Id="rId31" Type="http://schemas.openxmlformats.org/officeDocument/2006/relationships/image" Target="../media/image251.png"/><Relationship Id="rId32" Type="http://schemas.openxmlformats.org/officeDocument/2006/relationships/image" Target="../media/image252.png"/><Relationship Id="rId33" Type="http://schemas.openxmlformats.org/officeDocument/2006/relationships/image" Target="../media/image253.png"/><Relationship Id="rId34" Type="http://schemas.openxmlformats.org/officeDocument/2006/relationships/image" Target="../media/image17.png"/><Relationship Id="rId35" Type="http://schemas.openxmlformats.org/officeDocument/2006/relationships/image" Target="../media/image254.png"/><Relationship Id="rId36" Type="http://schemas.openxmlformats.org/officeDocument/2006/relationships/image" Target="../media/image255.png"/><Relationship Id="rId37" Type="http://schemas.openxmlformats.org/officeDocument/2006/relationships/image" Target="../media/image256.png"/><Relationship Id="rId38" Type="http://schemas.openxmlformats.org/officeDocument/2006/relationships/image" Target="../media/image257.png"/><Relationship Id="rId39" Type="http://schemas.openxmlformats.org/officeDocument/2006/relationships/image" Target="../media/image258.png"/><Relationship Id="rId40" Type="http://schemas.openxmlformats.org/officeDocument/2006/relationships/image" Target="../media/image259.png"/><Relationship Id="rId41" Type="http://schemas.openxmlformats.org/officeDocument/2006/relationships/image" Target="../media/image260.png"/><Relationship Id="rId42" Type="http://schemas.openxmlformats.org/officeDocument/2006/relationships/image" Target="../media/image261.png"/><Relationship Id="rId43" Type="http://schemas.openxmlformats.org/officeDocument/2006/relationships/image" Target="../media/image262.png"/><Relationship Id="rId44" Type="http://schemas.openxmlformats.org/officeDocument/2006/relationships/image" Target="../media/image263.png"/><Relationship Id="rId45" Type="http://schemas.openxmlformats.org/officeDocument/2006/relationships/image" Target="../media/image264.png"/><Relationship Id="rId46" Type="http://schemas.openxmlformats.org/officeDocument/2006/relationships/image" Target="../media/image265.png"/><Relationship Id="rId47" Type="http://schemas.openxmlformats.org/officeDocument/2006/relationships/image" Target="../media/image266.png"/><Relationship Id="rId48" Type="http://schemas.openxmlformats.org/officeDocument/2006/relationships/image" Target="../media/image267.png"/><Relationship Id="rId49" Type="http://schemas.openxmlformats.org/officeDocument/2006/relationships/image" Target="../media/image268.png"/><Relationship Id="rId50" Type="http://schemas.openxmlformats.org/officeDocument/2006/relationships/image" Target="../media/image269.png"/><Relationship Id="rId51" Type="http://schemas.openxmlformats.org/officeDocument/2006/relationships/image" Target="../media/image270.png"/><Relationship Id="rId52" Type="http://schemas.openxmlformats.org/officeDocument/2006/relationships/image" Target="../media/image271.png"/><Relationship Id="rId53" Type="http://schemas.openxmlformats.org/officeDocument/2006/relationships/image" Target="../media/image204.png"/><Relationship Id="rId54" Type="http://schemas.openxmlformats.org/officeDocument/2006/relationships/image" Target="../media/image272.png"/><Relationship Id="rId55" Type="http://schemas.openxmlformats.org/officeDocument/2006/relationships/image" Target="../media/image273.png"/><Relationship Id="rId56" Type="http://schemas.openxmlformats.org/officeDocument/2006/relationships/image" Target="../media/image274.png"/><Relationship Id="rId57" Type="http://schemas.openxmlformats.org/officeDocument/2006/relationships/image" Target="../media/image275.png"/><Relationship Id="rId58" Type="http://schemas.openxmlformats.org/officeDocument/2006/relationships/image" Target="../media/image276.png"/><Relationship Id="rId59" Type="http://schemas.openxmlformats.org/officeDocument/2006/relationships/image" Target="../media/image277.png"/><Relationship Id="rId60" Type="http://schemas.openxmlformats.org/officeDocument/2006/relationships/image" Target="../media/image278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9.png"/><Relationship Id="rId3" Type="http://schemas.openxmlformats.org/officeDocument/2006/relationships/image" Target="../media/image186.png"/><Relationship Id="rId4" Type="http://schemas.openxmlformats.org/officeDocument/2006/relationships/image" Target="../media/image280.png"/><Relationship Id="rId5" Type="http://schemas.openxmlformats.org/officeDocument/2006/relationships/image" Target="../media/image281.png"/><Relationship Id="rId6" Type="http://schemas.openxmlformats.org/officeDocument/2006/relationships/image" Target="../media/image282.png"/><Relationship Id="rId7" Type="http://schemas.openxmlformats.org/officeDocument/2006/relationships/image" Target="../media/image283.png"/><Relationship Id="rId8" Type="http://schemas.openxmlformats.org/officeDocument/2006/relationships/image" Target="../media/image284.png"/><Relationship Id="rId9" Type="http://schemas.openxmlformats.org/officeDocument/2006/relationships/image" Target="../media/image265.png"/><Relationship Id="rId10" Type="http://schemas.openxmlformats.org/officeDocument/2006/relationships/image" Target="../media/image285.png"/><Relationship Id="rId11" Type="http://schemas.openxmlformats.org/officeDocument/2006/relationships/image" Target="../media/image267.png"/><Relationship Id="rId12" Type="http://schemas.openxmlformats.org/officeDocument/2006/relationships/image" Target="../media/image286.png"/><Relationship Id="rId13" Type="http://schemas.openxmlformats.org/officeDocument/2006/relationships/image" Target="../media/image253.png"/><Relationship Id="rId14" Type="http://schemas.openxmlformats.org/officeDocument/2006/relationships/image" Target="../media/image287.png"/><Relationship Id="rId15" Type="http://schemas.openxmlformats.org/officeDocument/2006/relationships/image" Target="../media/image157.png"/><Relationship Id="rId16" Type="http://schemas.openxmlformats.org/officeDocument/2006/relationships/image" Target="../media/image25.png"/><Relationship Id="rId17" Type="http://schemas.openxmlformats.org/officeDocument/2006/relationships/image" Target="../media/image288.png"/><Relationship Id="rId18" Type="http://schemas.openxmlformats.org/officeDocument/2006/relationships/image" Target="../media/image289.png"/><Relationship Id="rId19" Type="http://schemas.openxmlformats.org/officeDocument/2006/relationships/image" Target="../media/image290.png"/><Relationship Id="rId20" Type="http://schemas.openxmlformats.org/officeDocument/2006/relationships/image" Target="../media/image291.png"/><Relationship Id="rId21" Type="http://schemas.openxmlformats.org/officeDocument/2006/relationships/image" Target="../media/image292.png"/><Relationship Id="rId22" Type="http://schemas.openxmlformats.org/officeDocument/2006/relationships/image" Target="../media/image293.png"/><Relationship Id="rId23" Type="http://schemas.openxmlformats.org/officeDocument/2006/relationships/image" Target="../media/image294.png"/><Relationship Id="rId24" Type="http://schemas.openxmlformats.org/officeDocument/2006/relationships/image" Target="../media/image295.png"/><Relationship Id="rId25" Type="http://schemas.openxmlformats.org/officeDocument/2006/relationships/image" Target="../media/image296.png"/><Relationship Id="rId26" Type="http://schemas.openxmlformats.org/officeDocument/2006/relationships/image" Target="../media/image297.png"/><Relationship Id="rId27" Type="http://schemas.openxmlformats.org/officeDocument/2006/relationships/image" Target="../media/image298.png"/><Relationship Id="rId28" Type="http://schemas.openxmlformats.org/officeDocument/2006/relationships/image" Target="../media/image299.png"/><Relationship Id="rId29" Type="http://schemas.openxmlformats.org/officeDocument/2006/relationships/image" Target="../media/image300.png"/><Relationship Id="rId30" Type="http://schemas.openxmlformats.org/officeDocument/2006/relationships/image" Target="../media/image17.png"/><Relationship Id="rId31" Type="http://schemas.openxmlformats.org/officeDocument/2006/relationships/image" Target="../media/image301.png"/><Relationship Id="rId32" Type="http://schemas.openxmlformats.org/officeDocument/2006/relationships/image" Target="../media/image302.png"/><Relationship Id="rId33" Type="http://schemas.openxmlformats.org/officeDocument/2006/relationships/image" Target="../media/image303.png"/><Relationship Id="rId34" Type="http://schemas.openxmlformats.org/officeDocument/2006/relationships/image" Target="../media/image304.png"/><Relationship Id="rId35" Type="http://schemas.openxmlformats.org/officeDocument/2006/relationships/image" Target="../media/image305.png"/><Relationship Id="rId36" Type="http://schemas.openxmlformats.org/officeDocument/2006/relationships/image" Target="../media/image306.png"/><Relationship Id="rId37" Type="http://schemas.openxmlformats.org/officeDocument/2006/relationships/image" Target="../media/image307.png"/><Relationship Id="rId38" Type="http://schemas.openxmlformats.org/officeDocument/2006/relationships/image" Target="../media/image308.png"/><Relationship Id="rId39" Type="http://schemas.openxmlformats.org/officeDocument/2006/relationships/image" Target="../media/image309.png"/><Relationship Id="rId40" Type="http://schemas.openxmlformats.org/officeDocument/2006/relationships/image" Target="../media/image31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1.png"/><Relationship Id="rId3" Type="http://schemas.openxmlformats.org/officeDocument/2006/relationships/image" Target="../media/image312.png"/><Relationship Id="rId4" Type="http://schemas.openxmlformats.org/officeDocument/2006/relationships/image" Target="../media/image313.png"/><Relationship Id="rId5" Type="http://schemas.openxmlformats.org/officeDocument/2006/relationships/image" Target="../media/image314.png"/><Relationship Id="rId6" Type="http://schemas.openxmlformats.org/officeDocument/2006/relationships/image" Target="../media/image4.png"/><Relationship Id="rId7" Type="http://schemas.openxmlformats.org/officeDocument/2006/relationships/image" Target="../media/image315.png"/><Relationship Id="rId8" Type="http://schemas.openxmlformats.org/officeDocument/2006/relationships/image" Target="../media/image316.png"/><Relationship Id="rId9" Type="http://schemas.openxmlformats.org/officeDocument/2006/relationships/image" Target="../media/image317.png"/><Relationship Id="rId10" Type="http://schemas.openxmlformats.org/officeDocument/2006/relationships/image" Target="../media/image318.png"/><Relationship Id="rId11" Type="http://schemas.openxmlformats.org/officeDocument/2006/relationships/image" Target="../media/image319.png"/><Relationship Id="rId12" Type="http://schemas.openxmlformats.org/officeDocument/2006/relationships/image" Target="../media/image320.png"/><Relationship Id="rId13" Type="http://schemas.openxmlformats.org/officeDocument/2006/relationships/image" Target="../media/image321.png"/><Relationship Id="rId14" Type="http://schemas.openxmlformats.org/officeDocument/2006/relationships/image" Target="../media/image322.png"/><Relationship Id="rId15" Type="http://schemas.openxmlformats.org/officeDocument/2006/relationships/image" Target="../media/image323.png"/><Relationship Id="rId16" Type="http://schemas.openxmlformats.org/officeDocument/2006/relationships/image" Target="../media/image66.png"/><Relationship Id="rId17" Type="http://schemas.openxmlformats.org/officeDocument/2006/relationships/image" Target="../media/image324.png"/><Relationship Id="rId18" Type="http://schemas.openxmlformats.org/officeDocument/2006/relationships/image" Target="../media/image325.png"/><Relationship Id="rId19" Type="http://schemas.openxmlformats.org/officeDocument/2006/relationships/image" Target="../media/image326.png"/><Relationship Id="rId20" Type="http://schemas.openxmlformats.org/officeDocument/2006/relationships/image" Target="../media/image327.png"/><Relationship Id="rId21" Type="http://schemas.openxmlformats.org/officeDocument/2006/relationships/image" Target="../media/image288.png"/><Relationship Id="rId22" Type="http://schemas.openxmlformats.org/officeDocument/2006/relationships/image" Target="../media/image328.png"/><Relationship Id="rId23" Type="http://schemas.openxmlformats.org/officeDocument/2006/relationships/image" Target="../media/image329.png"/><Relationship Id="rId24" Type="http://schemas.openxmlformats.org/officeDocument/2006/relationships/image" Target="../media/image330.png"/><Relationship Id="rId25" Type="http://schemas.openxmlformats.org/officeDocument/2006/relationships/image" Target="../media/image331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32.png"/><Relationship Id="rId3" Type="http://schemas.openxmlformats.org/officeDocument/2006/relationships/image" Target="../media/image333.png"/><Relationship Id="rId4" Type="http://schemas.openxmlformats.org/officeDocument/2006/relationships/image" Target="../media/image334.png"/><Relationship Id="rId5" Type="http://schemas.openxmlformats.org/officeDocument/2006/relationships/image" Target="../media/image335.png"/><Relationship Id="rId6" Type="http://schemas.openxmlformats.org/officeDocument/2006/relationships/image" Target="../media/image336.png"/><Relationship Id="rId7" Type="http://schemas.openxmlformats.org/officeDocument/2006/relationships/image" Target="../media/image337.png"/><Relationship Id="rId8" Type="http://schemas.openxmlformats.org/officeDocument/2006/relationships/image" Target="../media/image338.png"/><Relationship Id="rId9" Type="http://schemas.openxmlformats.org/officeDocument/2006/relationships/image" Target="../media/image66.png"/><Relationship Id="rId10" Type="http://schemas.openxmlformats.org/officeDocument/2006/relationships/image" Target="../media/image339.png"/><Relationship Id="rId11" Type="http://schemas.openxmlformats.org/officeDocument/2006/relationships/image" Target="../media/image340.png"/><Relationship Id="rId12" Type="http://schemas.openxmlformats.org/officeDocument/2006/relationships/image" Target="../media/image341.png"/><Relationship Id="rId13" Type="http://schemas.openxmlformats.org/officeDocument/2006/relationships/image" Target="../media/image342.png"/><Relationship Id="rId14" Type="http://schemas.openxmlformats.org/officeDocument/2006/relationships/image" Target="../media/image343.png"/><Relationship Id="rId15" Type="http://schemas.openxmlformats.org/officeDocument/2006/relationships/image" Target="../media/image344.png"/><Relationship Id="rId16" Type="http://schemas.openxmlformats.org/officeDocument/2006/relationships/image" Target="../media/image345.png"/><Relationship Id="rId17" Type="http://schemas.openxmlformats.org/officeDocument/2006/relationships/image" Target="../media/image346.png"/><Relationship Id="rId18" Type="http://schemas.openxmlformats.org/officeDocument/2006/relationships/image" Target="../media/image347.png"/><Relationship Id="rId19" Type="http://schemas.openxmlformats.org/officeDocument/2006/relationships/image" Target="../media/image348.png"/><Relationship Id="rId20" Type="http://schemas.openxmlformats.org/officeDocument/2006/relationships/image" Target="../media/image349.png"/><Relationship Id="rId21" Type="http://schemas.openxmlformats.org/officeDocument/2006/relationships/image" Target="../media/image350.png"/><Relationship Id="rId22" Type="http://schemas.openxmlformats.org/officeDocument/2006/relationships/image" Target="../media/image351.png"/><Relationship Id="rId23" Type="http://schemas.openxmlformats.org/officeDocument/2006/relationships/image" Target="../media/image4.png"/><Relationship Id="rId24" Type="http://schemas.openxmlformats.org/officeDocument/2006/relationships/image" Target="../media/image352.png"/><Relationship Id="rId25" Type="http://schemas.openxmlformats.org/officeDocument/2006/relationships/image" Target="../media/image353.png"/><Relationship Id="rId26" Type="http://schemas.openxmlformats.org/officeDocument/2006/relationships/image" Target="../media/image354.png"/><Relationship Id="rId27" Type="http://schemas.openxmlformats.org/officeDocument/2006/relationships/image" Target="../media/image355.png"/><Relationship Id="rId28" Type="http://schemas.openxmlformats.org/officeDocument/2006/relationships/image" Target="../media/image356.png"/><Relationship Id="rId29" Type="http://schemas.openxmlformats.org/officeDocument/2006/relationships/image" Target="../media/image35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8.png"/><Relationship Id="rId3" Type="http://schemas.openxmlformats.org/officeDocument/2006/relationships/image" Target="../media/image359.png"/><Relationship Id="rId4" Type="http://schemas.openxmlformats.org/officeDocument/2006/relationships/image" Target="../media/image360.png"/><Relationship Id="rId5" Type="http://schemas.openxmlformats.org/officeDocument/2006/relationships/image" Target="../media/image361.png"/><Relationship Id="rId6" Type="http://schemas.openxmlformats.org/officeDocument/2006/relationships/image" Target="../media/image362.png"/><Relationship Id="rId7" Type="http://schemas.openxmlformats.org/officeDocument/2006/relationships/image" Target="../media/image363.png"/><Relationship Id="rId8" Type="http://schemas.openxmlformats.org/officeDocument/2006/relationships/image" Target="../media/image364.png"/><Relationship Id="rId9" Type="http://schemas.openxmlformats.org/officeDocument/2006/relationships/image" Target="../media/image365.png"/><Relationship Id="rId10" Type="http://schemas.openxmlformats.org/officeDocument/2006/relationships/image" Target="../media/image366.png"/><Relationship Id="rId11" Type="http://schemas.openxmlformats.org/officeDocument/2006/relationships/image" Target="../media/image367.png"/><Relationship Id="rId12" Type="http://schemas.openxmlformats.org/officeDocument/2006/relationships/image" Target="../media/image368.png"/><Relationship Id="rId13" Type="http://schemas.openxmlformats.org/officeDocument/2006/relationships/image" Target="../media/image369.png"/><Relationship Id="rId14" Type="http://schemas.openxmlformats.org/officeDocument/2006/relationships/image" Target="../media/image370.png"/><Relationship Id="rId15" Type="http://schemas.openxmlformats.org/officeDocument/2006/relationships/image" Target="../media/image371.png"/><Relationship Id="rId16" Type="http://schemas.openxmlformats.org/officeDocument/2006/relationships/image" Target="../media/image372.png"/><Relationship Id="rId17" Type="http://schemas.openxmlformats.org/officeDocument/2006/relationships/image" Target="../media/image373.png"/><Relationship Id="rId18" Type="http://schemas.openxmlformats.org/officeDocument/2006/relationships/image" Target="../media/image374.png"/><Relationship Id="rId19" Type="http://schemas.openxmlformats.org/officeDocument/2006/relationships/image" Target="../media/image375.png"/><Relationship Id="rId20" Type="http://schemas.openxmlformats.org/officeDocument/2006/relationships/image" Target="../media/image376.png"/><Relationship Id="rId21" Type="http://schemas.openxmlformats.org/officeDocument/2006/relationships/image" Target="../media/image377.png"/><Relationship Id="rId22" Type="http://schemas.openxmlformats.org/officeDocument/2006/relationships/image" Target="../media/image66.png"/><Relationship Id="rId23" Type="http://schemas.openxmlformats.org/officeDocument/2006/relationships/image" Target="../media/image378.png"/><Relationship Id="rId24" Type="http://schemas.openxmlformats.org/officeDocument/2006/relationships/image" Target="../media/image379.png"/><Relationship Id="rId25" Type="http://schemas.openxmlformats.org/officeDocument/2006/relationships/image" Target="../media/image380.png"/><Relationship Id="rId26" Type="http://schemas.openxmlformats.org/officeDocument/2006/relationships/image" Target="../media/image381.png"/><Relationship Id="rId27" Type="http://schemas.openxmlformats.org/officeDocument/2006/relationships/image" Target="../media/image382.png"/><Relationship Id="rId28" Type="http://schemas.openxmlformats.org/officeDocument/2006/relationships/image" Target="../media/image383.png"/><Relationship Id="rId29" Type="http://schemas.openxmlformats.org/officeDocument/2006/relationships/image" Target="../media/image384.png"/><Relationship Id="rId30" Type="http://schemas.openxmlformats.org/officeDocument/2006/relationships/image" Target="../media/image4.png"/><Relationship Id="rId31" Type="http://schemas.openxmlformats.org/officeDocument/2006/relationships/image" Target="../media/image385.png"/><Relationship Id="rId32" Type="http://schemas.openxmlformats.org/officeDocument/2006/relationships/image" Target="../media/image386.png"/><Relationship Id="rId33" Type="http://schemas.openxmlformats.org/officeDocument/2006/relationships/image" Target="../media/image387.png"/><Relationship Id="rId34" Type="http://schemas.openxmlformats.org/officeDocument/2006/relationships/image" Target="../media/image388.png"/><Relationship Id="rId35" Type="http://schemas.openxmlformats.org/officeDocument/2006/relationships/image" Target="../media/image389.png"/><Relationship Id="rId36" Type="http://schemas.openxmlformats.org/officeDocument/2006/relationships/image" Target="../media/image390.png"/><Relationship Id="rId37" Type="http://schemas.openxmlformats.org/officeDocument/2006/relationships/image" Target="../media/image391.png"/><Relationship Id="rId38" Type="http://schemas.openxmlformats.org/officeDocument/2006/relationships/image" Target="../media/image392.png"/><Relationship Id="rId39" Type="http://schemas.openxmlformats.org/officeDocument/2006/relationships/image" Target="../media/image393.png"/><Relationship Id="rId40" Type="http://schemas.openxmlformats.org/officeDocument/2006/relationships/image" Target="../media/image394.png"/><Relationship Id="rId41" Type="http://schemas.openxmlformats.org/officeDocument/2006/relationships/image" Target="../media/image395.png"/><Relationship Id="rId42" Type="http://schemas.openxmlformats.org/officeDocument/2006/relationships/image" Target="../media/image396.png"/><Relationship Id="rId43" Type="http://schemas.openxmlformats.org/officeDocument/2006/relationships/image" Target="../media/image397.png"/><Relationship Id="rId44" Type="http://schemas.openxmlformats.org/officeDocument/2006/relationships/image" Target="../media/image398.png"/><Relationship Id="rId45" Type="http://schemas.openxmlformats.org/officeDocument/2006/relationships/image" Target="../media/image399.png"/><Relationship Id="rId46" Type="http://schemas.openxmlformats.org/officeDocument/2006/relationships/image" Target="../media/image40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Relationship Id="rId14" Type="http://schemas.openxmlformats.org/officeDocument/2006/relationships/image" Target="../media/image28.png"/><Relationship Id="rId15" Type="http://schemas.openxmlformats.org/officeDocument/2006/relationships/image" Target="../media/image29.png"/><Relationship Id="rId16" Type="http://schemas.openxmlformats.org/officeDocument/2006/relationships/image" Target="../media/image30.png"/><Relationship Id="rId17" Type="http://schemas.openxmlformats.org/officeDocument/2006/relationships/image" Target="../media/image31.png"/><Relationship Id="rId18" Type="http://schemas.openxmlformats.org/officeDocument/2006/relationships/image" Target="../media/image32.png"/><Relationship Id="rId19" Type="http://schemas.openxmlformats.org/officeDocument/2006/relationships/image" Target="../media/image33.png"/><Relationship Id="rId20" Type="http://schemas.openxmlformats.org/officeDocument/2006/relationships/image" Target="../media/image34.png"/><Relationship Id="rId21" Type="http://schemas.openxmlformats.org/officeDocument/2006/relationships/image" Target="../media/image3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Relationship Id="rId4" Type="http://schemas.openxmlformats.org/officeDocument/2006/relationships/image" Target="../media/image38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1.png"/><Relationship Id="rId8" Type="http://schemas.openxmlformats.org/officeDocument/2006/relationships/image" Target="../media/image42.png"/><Relationship Id="rId9" Type="http://schemas.openxmlformats.org/officeDocument/2006/relationships/image" Target="../media/image43.png"/><Relationship Id="rId10" Type="http://schemas.openxmlformats.org/officeDocument/2006/relationships/image" Target="../media/image44.png"/><Relationship Id="rId11" Type="http://schemas.openxmlformats.org/officeDocument/2006/relationships/image" Target="../media/image45.png"/><Relationship Id="rId12" Type="http://schemas.openxmlformats.org/officeDocument/2006/relationships/image" Target="../media/image46.png"/><Relationship Id="rId13" Type="http://schemas.openxmlformats.org/officeDocument/2006/relationships/image" Target="../media/image47.png"/><Relationship Id="rId14" Type="http://schemas.openxmlformats.org/officeDocument/2006/relationships/image" Target="../media/image48.png"/><Relationship Id="rId15" Type="http://schemas.openxmlformats.org/officeDocument/2006/relationships/image" Target="../media/image49.png"/><Relationship Id="rId16" Type="http://schemas.openxmlformats.org/officeDocument/2006/relationships/image" Target="../media/image50.png"/><Relationship Id="rId17" Type="http://schemas.openxmlformats.org/officeDocument/2006/relationships/image" Target="../media/image51.png"/><Relationship Id="rId18" Type="http://schemas.openxmlformats.org/officeDocument/2006/relationships/image" Target="../media/image52.png"/><Relationship Id="rId19" Type="http://schemas.openxmlformats.org/officeDocument/2006/relationships/image" Target="../media/image53.png"/><Relationship Id="rId20" Type="http://schemas.openxmlformats.org/officeDocument/2006/relationships/image" Target="../media/image54.png"/><Relationship Id="rId21" Type="http://schemas.openxmlformats.org/officeDocument/2006/relationships/image" Target="../media/image55.png"/><Relationship Id="rId22" Type="http://schemas.openxmlformats.org/officeDocument/2006/relationships/image" Target="../media/image56.png"/><Relationship Id="rId23" Type="http://schemas.openxmlformats.org/officeDocument/2006/relationships/image" Target="../media/image57.png"/><Relationship Id="rId24" Type="http://schemas.openxmlformats.org/officeDocument/2006/relationships/image" Target="../media/image58.png"/><Relationship Id="rId25" Type="http://schemas.openxmlformats.org/officeDocument/2006/relationships/image" Target="../media/image59.png"/><Relationship Id="rId26" Type="http://schemas.openxmlformats.org/officeDocument/2006/relationships/image" Target="../media/image60.png"/><Relationship Id="rId27" Type="http://schemas.openxmlformats.org/officeDocument/2006/relationships/image" Target="../media/image61.png"/><Relationship Id="rId28" Type="http://schemas.openxmlformats.org/officeDocument/2006/relationships/image" Target="../media/image62.png"/><Relationship Id="rId29" Type="http://schemas.openxmlformats.org/officeDocument/2006/relationships/image" Target="../media/image63.png"/><Relationship Id="rId30" Type="http://schemas.openxmlformats.org/officeDocument/2006/relationships/image" Target="../media/image64.png"/><Relationship Id="rId31" Type="http://schemas.openxmlformats.org/officeDocument/2006/relationships/image" Target="../media/image65.png"/><Relationship Id="rId32" Type="http://schemas.openxmlformats.org/officeDocument/2006/relationships/image" Target="../media/image66.png"/><Relationship Id="rId33" Type="http://schemas.openxmlformats.org/officeDocument/2006/relationships/image" Target="../media/image67.png"/><Relationship Id="rId34" Type="http://schemas.openxmlformats.org/officeDocument/2006/relationships/image" Target="../media/image68.png"/><Relationship Id="rId35" Type="http://schemas.openxmlformats.org/officeDocument/2006/relationships/image" Target="../media/image69.png"/><Relationship Id="rId36" Type="http://schemas.openxmlformats.org/officeDocument/2006/relationships/image" Target="../media/image70.png"/><Relationship Id="rId37" Type="http://schemas.openxmlformats.org/officeDocument/2006/relationships/image" Target="../media/image71.png"/><Relationship Id="rId38" Type="http://schemas.openxmlformats.org/officeDocument/2006/relationships/image" Target="../media/image72.png"/><Relationship Id="rId39" Type="http://schemas.openxmlformats.org/officeDocument/2006/relationships/image" Target="../media/image73.png"/><Relationship Id="rId40" Type="http://schemas.openxmlformats.org/officeDocument/2006/relationships/image" Target="../media/image74.png"/><Relationship Id="rId41" Type="http://schemas.openxmlformats.org/officeDocument/2006/relationships/image" Target="../media/image75.png"/><Relationship Id="rId42" Type="http://schemas.openxmlformats.org/officeDocument/2006/relationships/image" Target="../media/image76.png"/><Relationship Id="rId43" Type="http://schemas.openxmlformats.org/officeDocument/2006/relationships/image" Target="../media/image77.png"/><Relationship Id="rId44" Type="http://schemas.openxmlformats.org/officeDocument/2006/relationships/image" Target="../media/image78.png"/><Relationship Id="rId45" Type="http://schemas.openxmlformats.org/officeDocument/2006/relationships/image" Target="../media/image79.png"/><Relationship Id="rId46" Type="http://schemas.openxmlformats.org/officeDocument/2006/relationships/image" Target="../media/image80.png"/><Relationship Id="rId47" Type="http://schemas.openxmlformats.org/officeDocument/2006/relationships/image" Target="../media/image81.png"/><Relationship Id="rId48" Type="http://schemas.openxmlformats.org/officeDocument/2006/relationships/image" Target="../media/image82.png"/><Relationship Id="rId49" Type="http://schemas.openxmlformats.org/officeDocument/2006/relationships/image" Target="../media/image83.png"/><Relationship Id="rId50" Type="http://schemas.openxmlformats.org/officeDocument/2006/relationships/image" Target="../media/image84.png"/><Relationship Id="rId51" Type="http://schemas.openxmlformats.org/officeDocument/2006/relationships/image" Target="../media/image85.png"/><Relationship Id="rId52" Type="http://schemas.openxmlformats.org/officeDocument/2006/relationships/image" Target="../media/image86.png"/><Relationship Id="rId53" Type="http://schemas.openxmlformats.org/officeDocument/2006/relationships/image" Target="../media/image87.png"/><Relationship Id="rId54" Type="http://schemas.openxmlformats.org/officeDocument/2006/relationships/image" Target="../media/image88.png"/><Relationship Id="rId55" Type="http://schemas.openxmlformats.org/officeDocument/2006/relationships/image" Target="../media/image89.png"/><Relationship Id="rId56" Type="http://schemas.openxmlformats.org/officeDocument/2006/relationships/image" Target="../media/image90.png"/><Relationship Id="rId57" Type="http://schemas.openxmlformats.org/officeDocument/2006/relationships/image" Target="../media/image91.png"/><Relationship Id="rId58" Type="http://schemas.openxmlformats.org/officeDocument/2006/relationships/image" Target="../media/image92.png"/><Relationship Id="rId59" Type="http://schemas.openxmlformats.org/officeDocument/2006/relationships/image" Target="../media/image93.png"/><Relationship Id="rId60" Type="http://schemas.openxmlformats.org/officeDocument/2006/relationships/image" Target="../media/image94.png"/><Relationship Id="rId61" Type="http://schemas.openxmlformats.org/officeDocument/2006/relationships/image" Target="../media/image95.png"/><Relationship Id="rId62" Type="http://schemas.openxmlformats.org/officeDocument/2006/relationships/image" Target="../media/image96.png"/><Relationship Id="rId63" Type="http://schemas.openxmlformats.org/officeDocument/2006/relationships/image" Target="../media/image97.png"/><Relationship Id="rId64" Type="http://schemas.openxmlformats.org/officeDocument/2006/relationships/image" Target="../media/image9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99.png"/><Relationship Id="rId6" Type="http://schemas.openxmlformats.org/officeDocument/2006/relationships/image" Target="../media/image62.png"/><Relationship Id="rId7" Type="http://schemas.openxmlformats.org/officeDocument/2006/relationships/image" Target="../media/image100.png"/><Relationship Id="rId8" Type="http://schemas.openxmlformats.org/officeDocument/2006/relationships/image" Target="../media/image101.png"/><Relationship Id="rId9" Type="http://schemas.openxmlformats.org/officeDocument/2006/relationships/image" Target="../media/image102.png"/><Relationship Id="rId10" Type="http://schemas.openxmlformats.org/officeDocument/2006/relationships/image" Target="../media/image103.png"/><Relationship Id="rId11" Type="http://schemas.openxmlformats.org/officeDocument/2006/relationships/image" Target="../media/image104.png"/><Relationship Id="rId12" Type="http://schemas.openxmlformats.org/officeDocument/2006/relationships/image" Target="../media/image105.png"/><Relationship Id="rId13" Type="http://schemas.openxmlformats.org/officeDocument/2006/relationships/image" Target="../media/image106.png"/><Relationship Id="rId14" Type="http://schemas.openxmlformats.org/officeDocument/2006/relationships/image" Target="../media/image107.png"/><Relationship Id="rId15" Type="http://schemas.openxmlformats.org/officeDocument/2006/relationships/image" Target="../media/image108.png"/><Relationship Id="rId16" Type="http://schemas.openxmlformats.org/officeDocument/2006/relationships/image" Target="../media/image109.png"/><Relationship Id="rId17" Type="http://schemas.openxmlformats.org/officeDocument/2006/relationships/image" Target="../media/image110.png"/><Relationship Id="rId18" Type="http://schemas.openxmlformats.org/officeDocument/2006/relationships/image" Target="../media/image111.png"/><Relationship Id="rId19" Type="http://schemas.openxmlformats.org/officeDocument/2006/relationships/image" Target="../media/image112.png"/><Relationship Id="rId20" Type="http://schemas.openxmlformats.org/officeDocument/2006/relationships/image" Target="../media/image113.png"/><Relationship Id="rId21" Type="http://schemas.openxmlformats.org/officeDocument/2006/relationships/image" Target="../media/image114.png"/><Relationship Id="rId22" Type="http://schemas.openxmlformats.org/officeDocument/2006/relationships/image" Target="../media/image115.png"/><Relationship Id="rId23" Type="http://schemas.openxmlformats.org/officeDocument/2006/relationships/image" Target="../media/image116.png"/><Relationship Id="rId24" Type="http://schemas.openxmlformats.org/officeDocument/2006/relationships/image" Target="../media/image117.png"/><Relationship Id="rId25" Type="http://schemas.openxmlformats.org/officeDocument/2006/relationships/image" Target="../media/image118.png"/><Relationship Id="rId26" Type="http://schemas.openxmlformats.org/officeDocument/2006/relationships/image" Target="../media/image119.png"/><Relationship Id="rId27" Type="http://schemas.openxmlformats.org/officeDocument/2006/relationships/image" Target="../media/image120.png"/><Relationship Id="rId28" Type="http://schemas.openxmlformats.org/officeDocument/2006/relationships/image" Target="../media/image121.png"/><Relationship Id="rId29" Type="http://schemas.openxmlformats.org/officeDocument/2006/relationships/image" Target="../media/image122.png"/><Relationship Id="rId30" Type="http://schemas.openxmlformats.org/officeDocument/2006/relationships/image" Target="../media/image123.png"/><Relationship Id="rId31" Type="http://schemas.openxmlformats.org/officeDocument/2006/relationships/image" Target="../media/image124.png"/><Relationship Id="rId32" Type="http://schemas.openxmlformats.org/officeDocument/2006/relationships/image" Target="../media/image125.png"/><Relationship Id="rId33" Type="http://schemas.openxmlformats.org/officeDocument/2006/relationships/image" Target="../media/image126.png"/><Relationship Id="rId34" Type="http://schemas.openxmlformats.org/officeDocument/2006/relationships/image" Target="../media/image127.png"/><Relationship Id="rId35" Type="http://schemas.openxmlformats.org/officeDocument/2006/relationships/image" Target="../media/image128.png"/><Relationship Id="rId36" Type="http://schemas.openxmlformats.org/officeDocument/2006/relationships/image" Target="../media/image129.png"/><Relationship Id="rId37" Type="http://schemas.openxmlformats.org/officeDocument/2006/relationships/image" Target="../media/image130.png"/><Relationship Id="rId38" Type="http://schemas.openxmlformats.org/officeDocument/2006/relationships/image" Target="../media/image131.png"/><Relationship Id="rId39" Type="http://schemas.openxmlformats.org/officeDocument/2006/relationships/image" Target="../media/image13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3.png"/><Relationship Id="rId3" Type="http://schemas.openxmlformats.org/officeDocument/2006/relationships/image" Target="../media/image134.png"/><Relationship Id="rId4" Type="http://schemas.openxmlformats.org/officeDocument/2006/relationships/image" Target="../media/image135.png"/><Relationship Id="rId5" Type="http://schemas.openxmlformats.org/officeDocument/2006/relationships/image" Target="../media/image136.png"/><Relationship Id="rId6" Type="http://schemas.openxmlformats.org/officeDocument/2006/relationships/image" Target="../media/image137.png"/><Relationship Id="rId7" Type="http://schemas.openxmlformats.org/officeDocument/2006/relationships/image" Target="../media/image138.png"/><Relationship Id="rId8" Type="http://schemas.openxmlformats.org/officeDocument/2006/relationships/image" Target="../media/image139.png"/><Relationship Id="rId9" Type="http://schemas.openxmlformats.org/officeDocument/2006/relationships/image" Target="../media/image2.png"/><Relationship Id="rId10" Type="http://schemas.openxmlformats.org/officeDocument/2006/relationships/image" Target="../media/image140.png"/><Relationship Id="rId11" Type="http://schemas.openxmlformats.org/officeDocument/2006/relationships/image" Target="../media/image141.png"/><Relationship Id="rId12" Type="http://schemas.openxmlformats.org/officeDocument/2006/relationships/image" Target="../media/image142.png"/><Relationship Id="rId13" Type="http://schemas.openxmlformats.org/officeDocument/2006/relationships/image" Target="../media/image143.png"/><Relationship Id="rId14" Type="http://schemas.openxmlformats.org/officeDocument/2006/relationships/image" Target="../media/image144.png"/><Relationship Id="rId15" Type="http://schemas.openxmlformats.org/officeDocument/2006/relationships/image" Target="../media/image145.png"/><Relationship Id="rId16" Type="http://schemas.openxmlformats.org/officeDocument/2006/relationships/image" Target="../media/image146.png"/><Relationship Id="rId17" Type="http://schemas.openxmlformats.org/officeDocument/2006/relationships/image" Target="../media/image147.png"/><Relationship Id="rId18" Type="http://schemas.openxmlformats.org/officeDocument/2006/relationships/image" Target="../media/image148.png"/><Relationship Id="rId19" Type="http://schemas.openxmlformats.org/officeDocument/2006/relationships/image" Target="../media/image149.png"/><Relationship Id="rId20" Type="http://schemas.openxmlformats.org/officeDocument/2006/relationships/image" Target="../media/image150.png"/><Relationship Id="rId21" Type="http://schemas.openxmlformats.org/officeDocument/2006/relationships/image" Target="../media/image151.png"/><Relationship Id="rId22" Type="http://schemas.openxmlformats.org/officeDocument/2006/relationships/image" Target="../media/image152.png"/><Relationship Id="rId23" Type="http://schemas.openxmlformats.org/officeDocument/2006/relationships/image" Target="../media/image153.png"/><Relationship Id="rId24" Type="http://schemas.openxmlformats.org/officeDocument/2006/relationships/image" Target="../media/image154.png"/><Relationship Id="rId25" Type="http://schemas.openxmlformats.org/officeDocument/2006/relationships/image" Target="../media/image155.png"/><Relationship Id="rId26" Type="http://schemas.openxmlformats.org/officeDocument/2006/relationships/image" Target="../media/image156.png"/><Relationship Id="rId27" Type="http://schemas.openxmlformats.org/officeDocument/2006/relationships/image" Target="../media/image157.png"/><Relationship Id="rId28" Type="http://schemas.openxmlformats.org/officeDocument/2006/relationships/image" Target="../media/image158.png"/><Relationship Id="rId29" Type="http://schemas.openxmlformats.org/officeDocument/2006/relationships/image" Target="../media/image159.png"/><Relationship Id="rId30" Type="http://schemas.openxmlformats.org/officeDocument/2006/relationships/image" Target="../media/image160.png"/><Relationship Id="rId31" Type="http://schemas.openxmlformats.org/officeDocument/2006/relationships/image" Target="../media/image161.png"/><Relationship Id="rId32" Type="http://schemas.openxmlformats.org/officeDocument/2006/relationships/image" Target="../media/image162.png"/><Relationship Id="rId33" Type="http://schemas.openxmlformats.org/officeDocument/2006/relationships/image" Target="../media/image163.png"/><Relationship Id="rId34" Type="http://schemas.openxmlformats.org/officeDocument/2006/relationships/image" Target="../media/image164.png"/><Relationship Id="rId35" Type="http://schemas.openxmlformats.org/officeDocument/2006/relationships/image" Target="../media/image165.png"/><Relationship Id="rId36" Type="http://schemas.openxmlformats.org/officeDocument/2006/relationships/image" Target="../media/image166.png"/><Relationship Id="rId37" Type="http://schemas.openxmlformats.org/officeDocument/2006/relationships/image" Target="../media/image167.png"/><Relationship Id="rId38" Type="http://schemas.openxmlformats.org/officeDocument/2006/relationships/image" Target="../media/image168.png"/><Relationship Id="rId39" Type="http://schemas.openxmlformats.org/officeDocument/2006/relationships/image" Target="../media/image169.png"/><Relationship Id="rId40" Type="http://schemas.openxmlformats.org/officeDocument/2006/relationships/image" Target="../media/image170.png"/><Relationship Id="rId41" Type="http://schemas.openxmlformats.org/officeDocument/2006/relationships/image" Target="../media/image171.png"/><Relationship Id="rId42" Type="http://schemas.openxmlformats.org/officeDocument/2006/relationships/image" Target="../media/image172.png"/><Relationship Id="rId43" Type="http://schemas.openxmlformats.org/officeDocument/2006/relationships/image" Target="../media/image173.png"/><Relationship Id="rId44" Type="http://schemas.openxmlformats.org/officeDocument/2006/relationships/image" Target="../media/image174.png"/><Relationship Id="rId45" Type="http://schemas.openxmlformats.org/officeDocument/2006/relationships/image" Target="../media/image175.png"/><Relationship Id="rId46" Type="http://schemas.openxmlformats.org/officeDocument/2006/relationships/image" Target="../media/image176.png"/><Relationship Id="rId47" Type="http://schemas.openxmlformats.org/officeDocument/2006/relationships/image" Target="../media/image177.png"/><Relationship Id="rId48" Type="http://schemas.openxmlformats.org/officeDocument/2006/relationships/image" Target="../media/image178.png"/><Relationship Id="rId49" Type="http://schemas.openxmlformats.org/officeDocument/2006/relationships/image" Target="../media/image179.png"/><Relationship Id="rId50" Type="http://schemas.openxmlformats.org/officeDocument/2006/relationships/image" Target="../media/image180.png"/><Relationship Id="rId51" Type="http://schemas.openxmlformats.org/officeDocument/2006/relationships/image" Target="../media/image181.png"/><Relationship Id="rId52" Type="http://schemas.openxmlformats.org/officeDocument/2006/relationships/image" Target="../media/image182.png"/><Relationship Id="rId53" Type="http://schemas.openxmlformats.org/officeDocument/2006/relationships/image" Target="../media/image183.png"/><Relationship Id="rId54" Type="http://schemas.openxmlformats.org/officeDocument/2006/relationships/image" Target="../media/image18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5.png"/><Relationship Id="rId3" Type="http://schemas.openxmlformats.org/officeDocument/2006/relationships/image" Target="../media/image186.png"/><Relationship Id="rId4" Type="http://schemas.openxmlformats.org/officeDocument/2006/relationships/image" Target="../media/image187.png"/><Relationship Id="rId5" Type="http://schemas.openxmlformats.org/officeDocument/2006/relationships/image" Target="../media/image188.png"/><Relationship Id="rId6" Type="http://schemas.openxmlformats.org/officeDocument/2006/relationships/image" Target="../media/image189.png"/><Relationship Id="rId7" Type="http://schemas.openxmlformats.org/officeDocument/2006/relationships/image" Target="../media/image190.png"/><Relationship Id="rId8" Type="http://schemas.openxmlformats.org/officeDocument/2006/relationships/image" Target="../media/image191.png"/><Relationship Id="rId9" Type="http://schemas.openxmlformats.org/officeDocument/2006/relationships/image" Target="../media/image192.png"/><Relationship Id="rId10" Type="http://schemas.openxmlformats.org/officeDocument/2006/relationships/image" Target="../media/image193.png"/><Relationship Id="rId11" Type="http://schemas.openxmlformats.org/officeDocument/2006/relationships/image" Target="../media/image194.png"/><Relationship Id="rId12" Type="http://schemas.openxmlformats.org/officeDocument/2006/relationships/image" Target="../media/image195.png"/><Relationship Id="rId13" Type="http://schemas.openxmlformats.org/officeDocument/2006/relationships/image" Target="../media/image196.png"/><Relationship Id="rId14" Type="http://schemas.openxmlformats.org/officeDocument/2006/relationships/image" Target="../media/image197.png"/><Relationship Id="rId15" Type="http://schemas.openxmlformats.org/officeDocument/2006/relationships/image" Target="../media/image198.png"/><Relationship Id="rId16" Type="http://schemas.openxmlformats.org/officeDocument/2006/relationships/image" Target="../media/image199.png"/><Relationship Id="rId17" Type="http://schemas.openxmlformats.org/officeDocument/2006/relationships/image" Target="../media/image200.png"/><Relationship Id="rId18" Type="http://schemas.openxmlformats.org/officeDocument/2006/relationships/image" Target="../media/image201.png"/><Relationship Id="rId19" Type="http://schemas.openxmlformats.org/officeDocument/2006/relationships/image" Target="../media/image202.png"/><Relationship Id="rId20" Type="http://schemas.openxmlformats.org/officeDocument/2006/relationships/image" Target="../media/image203.png"/><Relationship Id="rId21" Type="http://schemas.openxmlformats.org/officeDocument/2006/relationships/image" Target="../media/image66.png"/><Relationship Id="rId22" Type="http://schemas.openxmlformats.org/officeDocument/2006/relationships/image" Target="../media/image204.png"/><Relationship Id="rId23" Type="http://schemas.openxmlformats.org/officeDocument/2006/relationships/image" Target="../media/image205.png"/><Relationship Id="rId24" Type="http://schemas.openxmlformats.org/officeDocument/2006/relationships/image" Target="../media/image206.png"/><Relationship Id="rId25" Type="http://schemas.openxmlformats.org/officeDocument/2006/relationships/image" Target="../media/image207.png"/><Relationship Id="rId26" Type="http://schemas.openxmlformats.org/officeDocument/2006/relationships/image" Target="../media/image208.png"/><Relationship Id="rId27" Type="http://schemas.openxmlformats.org/officeDocument/2006/relationships/image" Target="../media/image209.png"/><Relationship Id="rId28" Type="http://schemas.openxmlformats.org/officeDocument/2006/relationships/image" Target="../media/image210.png"/><Relationship Id="rId29" Type="http://schemas.openxmlformats.org/officeDocument/2006/relationships/image" Target="../media/image211.png"/><Relationship Id="rId30" Type="http://schemas.openxmlformats.org/officeDocument/2006/relationships/image" Target="../media/image212.png"/><Relationship Id="rId31" Type="http://schemas.openxmlformats.org/officeDocument/2006/relationships/image" Target="../media/image213.png"/><Relationship Id="rId32" Type="http://schemas.openxmlformats.org/officeDocument/2006/relationships/image" Target="../media/image214.png"/><Relationship Id="rId33" Type="http://schemas.openxmlformats.org/officeDocument/2006/relationships/image" Target="../media/image215.png"/><Relationship Id="rId34" Type="http://schemas.openxmlformats.org/officeDocument/2006/relationships/image" Target="../media/image216.png"/><Relationship Id="rId35" Type="http://schemas.openxmlformats.org/officeDocument/2006/relationships/image" Target="../media/image217.png"/><Relationship Id="rId36" Type="http://schemas.openxmlformats.org/officeDocument/2006/relationships/image" Target="../media/image218.png"/><Relationship Id="rId37" Type="http://schemas.openxmlformats.org/officeDocument/2006/relationships/image" Target="../media/image219.png"/><Relationship Id="rId38" Type="http://schemas.openxmlformats.org/officeDocument/2006/relationships/image" Target="../media/image220.png"/><Relationship Id="rId39" Type="http://schemas.openxmlformats.org/officeDocument/2006/relationships/image" Target="../media/image221.png"/><Relationship Id="rId40" Type="http://schemas.openxmlformats.org/officeDocument/2006/relationships/image" Target="../media/image222.png"/><Relationship Id="rId41" Type="http://schemas.openxmlformats.org/officeDocument/2006/relationships/image" Target="../media/image20.png"/><Relationship Id="rId42" Type="http://schemas.openxmlformats.org/officeDocument/2006/relationships/image" Target="../media/image223.png"/><Relationship Id="rId43" Type="http://schemas.openxmlformats.org/officeDocument/2006/relationships/image" Target="../media/image224.png"/><Relationship Id="rId44" Type="http://schemas.openxmlformats.org/officeDocument/2006/relationships/image" Target="../media/image225.png"/><Relationship Id="rId45" Type="http://schemas.openxmlformats.org/officeDocument/2006/relationships/image" Target="../media/image22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8139"/>
            <a:ext cx="6709409" cy="371856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1667510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Deflections using </a:t>
            </a:r>
            <a:r>
              <a:rPr dirty="0" u="heavy" sz="140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energy</a:t>
            </a:r>
            <a:r>
              <a:rPr dirty="0" u="heavy" sz="1400" spc="-1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method</a:t>
            </a:r>
            <a:endParaRPr sz="1400">
              <a:latin typeface="Copperplate Gothic Bold"/>
              <a:cs typeface="Copperplate Gothic Bold"/>
            </a:endParaRPr>
          </a:p>
          <a:p>
            <a:pPr algn="just" marL="29209" marR="28575" indent="38100">
              <a:lnSpc>
                <a:spcPct val="117100"/>
              </a:lnSpc>
              <a:spcBef>
                <a:spcPts val="92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work done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10">
                <a:latin typeface="Candara"/>
                <a:cs typeface="Candara"/>
              </a:rPr>
              <a:t>all </a:t>
            </a:r>
            <a:r>
              <a:rPr dirty="0" sz="1400" spc="-5">
                <a:latin typeface="Candara"/>
                <a:cs typeface="Candara"/>
              </a:rPr>
              <a:t>external </a:t>
            </a:r>
            <a:r>
              <a:rPr dirty="0" sz="1400">
                <a:latin typeface="Candara"/>
                <a:cs typeface="Candara"/>
              </a:rPr>
              <a:t>forces </a:t>
            </a:r>
            <a:r>
              <a:rPr dirty="0" sz="1400" spc="-5">
                <a:latin typeface="Candara"/>
                <a:cs typeface="Candara"/>
              </a:rPr>
              <a:t>acting on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structure, Ue, is transformed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internal  work or strain energy,Ui, if the </a:t>
            </a:r>
            <a:r>
              <a:rPr dirty="0" sz="1400">
                <a:latin typeface="Candara"/>
                <a:cs typeface="Candara"/>
              </a:rPr>
              <a:t>material's </a:t>
            </a:r>
            <a:r>
              <a:rPr dirty="0" sz="1400" spc="-5">
                <a:latin typeface="Candara"/>
                <a:cs typeface="Candara"/>
              </a:rPr>
              <a:t>elastic limit is </a:t>
            </a:r>
            <a:r>
              <a:rPr dirty="0" sz="1400">
                <a:latin typeface="Candara"/>
                <a:cs typeface="Candara"/>
              </a:rPr>
              <a:t>not </a:t>
            </a:r>
            <a:r>
              <a:rPr dirty="0" sz="1400" spc="-5">
                <a:latin typeface="Candara"/>
                <a:cs typeface="Candara"/>
              </a:rPr>
              <a:t>exceeded, the elastic strain  energy will return </a:t>
            </a:r>
            <a:r>
              <a:rPr dirty="0" sz="1400">
                <a:latin typeface="Candara"/>
                <a:cs typeface="Candara"/>
              </a:rPr>
              <a:t>the structure to </a:t>
            </a:r>
            <a:r>
              <a:rPr dirty="0" sz="1400" spc="-5">
                <a:latin typeface="Candara"/>
                <a:cs typeface="Candara"/>
              </a:rPr>
              <a:t>its undeformed state when the loads </a:t>
            </a:r>
            <a:r>
              <a:rPr dirty="0" sz="1400">
                <a:latin typeface="Candara"/>
                <a:cs typeface="Candara"/>
              </a:rPr>
              <a:t>are</a:t>
            </a:r>
            <a:r>
              <a:rPr dirty="0" sz="1400" spc="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removed.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>
                <a:latin typeface="Candara"/>
                <a:cs typeface="Candara"/>
              </a:rPr>
              <a:t>Ue=Ui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Times New Roman"/>
              <a:cs typeface="Times New Roman"/>
            </a:endParaRPr>
          </a:p>
          <a:p>
            <a:pPr algn="just" marL="29209" marR="23495">
              <a:lnSpc>
                <a:spcPct val="117100"/>
              </a:lnSpc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External work</a:t>
            </a:r>
            <a:r>
              <a:rPr dirty="0" sz="1400" spc="-5">
                <a:latin typeface="Candara"/>
                <a:cs typeface="Candara"/>
              </a:rPr>
              <a:t>: represents the area of </a:t>
            </a: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loads(force,moment)-deformation(deflection,  rotation) diagrams.</a:t>
            </a:r>
            <a:endParaRPr sz="1400">
              <a:latin typeface="Candara"/>
              <a:cs typeface="Candara"/>
            </a:endParaRPr>
          </a:p>
          <a:p>
            <a:pPr algn="just" marL="29209" marR="23495">
              <a:lnSpc>
                <a:spcPct val="117100"/>
              </a:lnSpc>
              <a:spcBef>
                <a:spcPts val="1000"/>
              </a:spcBef>
            </a:pPr>
            <a:r>
              <a:rPr dirty="0" sz="1400" spc="-5">
                <a:latin typeface="Candara"/>
                <a:cs typeface="Candara"/>
              </a:rPr>
              <a:t>If vertical bar has constant area(A), length(L), and elastic modulus </a:t>
            </a:r>
            <a:r>
              <a:rPr dirty="0" sz="1400">
                <a:latin typeface="Candara"/>
                <a:cs typeface="Candara"/>
              </a:rPr>
              <a:t>(E) </a:t>
            </a:r>
            <a:r>
              <a:rPr dirty="0" sz="1400" spc="-5">
                <a:latin typeface="Candara"/>
                <a:cs typeface="Candara"/>
              </a:rPr>
              <a:t>subjected </a:t>
            </a:r>
            <a:r>
              <a:rPr dirty="0" sz="1400">
                <a:latin typeface="Candara"/>
                <a:cs typeface="Candara"/>
              </a:rPr>
              <a:t>to  </a:t>
            </a:r>
            <a:r>
              <a:rPr dirty="0" sz="1400" spc="-5">
                <a:latin typeface="Candara"/>
                <a:cs typeface="Candara"/>
              </a:rPr>
              <a:t>external force that applied gradually </a:t>
            </a:r>
            <a:r>
              <a:rPr dirty="0" sz="1400">
                <a:latin typeface="Candara"/>
                <a:cs typeface="Candara"/>
              </a:rPr>
              <a:t>from </a:t>
            </a:r>
            <a:r>
              <a:rPr dirty="0" sz="1400" spc="-5">
                <a:latin typeface="Candara"/>
                <a:cs typeface="Candara"/>
              </a:rPr>
              <a:t>zero </a:t>
            </a:r>
            <a:r>
              <a:rPr dirty="0" sz="1400">
                <a:latin typeface="Candara"/>
                <a:cs typeface="Candara"/>
              </a:rPr>
              <a:t>to P, </a:t>
            </a:r>
            <a:r>
              <a:rPr dirty="0" sz="1400" spc="-5">
                <a:latin typeface="Candara"/>
                <a:cs typeface="Candara"/>
              </a:rPr>
              <a:t>then the diagram of </a:t>
            </a:r>
            <a:r>
              <a:rPr dirty="0" sz="1400" spc="5">
                <a:latin typeface="Candara"/>
                <a:cs typeface="Candara"/>
              </a:rPr>
              <a:t>load-∆ </a:t>
            </a:r>
            <a:r>
              <a:rPr dirty="0" sz="1400">
                <a:latin typeface="Candara"/>
                <a:cs typeface="Candara"/>
              </a:rPr>
              <a:t>can  constructed </a:t>
            </a:r>
            <a:r>
              <a:rPr dirty="0" sz="1400" spc="-5">
                <a:latin typeface="Candara"/>
                <a:cs typeface="Candara"/>
              </a:rPr>
              <a:t>as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shown.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1336" y="7410068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04036" y="768680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7546085"/>
            <a:ext cx="5894705" cy="939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0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17100"/>
              </a:lnSpc>
              <a:spcBef>
                <a:spcPts val="1575"/>
              </a:spcBef>
            </a:pPr>
            <a:r>
              <a:rPr dirty="0" sz="1400" spc="-5">
                <a:latin typeface="Candara"/>
                <a:cs typeface="Candara"/>
              </a:rPr>
              <a:t>If the magnitude of applied force is increased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amount </a:t>
            </a:r>
            <a:r>
              <a:rPr dirty="0" sz="1400">
                <a:latin typeface="Candara"/>
                <a:cs typeface="Candara"/>
              </a:rPr>
              <a:t>N </a:t>
            </a:r>
            <a:r>
              <a:rPr dirty="0" sz="1400" spc="-5">
                <a:latin typeface="Candara"/>
                <a:cs typeface="Candara"/>
              </a:rPr>
              <a:t>beyond </a:t>
            </a:r>
            <a:r>
              <a:rPr dirty="0" sz="1400">
                <a:latin typeface="Candara"/>
                <a:cs typeface="Candara"/>
              </a:rPr>
              <a:t>P, </a:t>
            </a:r>
            <a:r>
              <a:rPr dirty="0" sz="1400" spc="-5">
                <a:latin typeface="Candara"/>
                <a:cs typeface="Candara"/>
              </a:rPr>
              <a:t>then this  increment force will </a:t>
            </a:r>
            <a:r>
              <a:rPr dirty="0" sz="1400">
                <a:latin typeface="Candara"/>
                <a:cs typeface="Candara"/>
              </a:rPr>
              <a:t>cause </a:t>
            </a:r>
            <a:r>
              <a:rPr dirty="0" sz="1400" spc="-5">
                <a:latin typeface="Candara"/>
                <a:cs typeface="Candara"/>
              </a:rPr>
              <a:t>additional deflection ∆' as</a:t>
            </a:r>
            <a:r>
              <a:rPr dirty="0" sz="1400" spc="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shown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64332" y="4781024"/>
            <a:ext cx="209550" cy="1870710"/>
          </a:xfrm>
          <a:custGeom>
            <a:avLst/>
            <a:gdLst/>
            <a:ahLst/>
            <a:cxnLst/>
            <a:rect l="l" t="t" r="r" b="b"/>
            <a:pathLst>
              <a:path w="209550" h="1870709">
                <a:moveTo>
                  <a:pt x="0" y="0"/>
                </a:moveTo>
                <a:lnTo>
                  <a:pt x="0" y="1870200"/>
                </a:lnTo>
                <a:lnTo>
                  <a:pt x="209151" y="1870200"/>
                </a:lnTo>
                <a:lnTo>
                  <a:pt x="209151" y="0"/>
                </a:lnTo>
                <a:lnTo>
                  <a:pt x="0" y="0"/>
                </a:lnTo>
              </a:path>
            </a:pathLst>
          </a:custGeom>
          <a:ln w="3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21728" y="4619634"/>
            <a:ext cx="503864" cy="161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21728" y="4619634"/>
            <a:ext cx="504190" cy="161925"/>
          </a:xfrm>
          <a:custGeom>
            <a:avLst/>
            <a:gdLst/>
            <a:ahLst/>
            <a:cxnLst/>
            <a:rect l="l" t="t" r="r" b="b"/>
            <a:pathLst>
              <a:path w="504189" h="161925">
                <a:moveTo>
                  <a:pt x="0" y="0"/>
                </a:moveTo>
                <a:lnTo>
                  <a:pt x="0" y="161390"/>
                </a:lnTo>
                <a:lnTo>
                  <a:pt x="503864" y="161390"/>
                </a:lnTo>
                <a:lnTo>
                  <a:pt x="503864" y="0"/>
                </a:lnTo>
                <a:lnTo>
                  <a:pt x="0" y="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30880" y="7078434"/>
            <a:ext cx="76055" cy="664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068908" y="6651225"/>
            <a:ext cx="0" cy="494030"/>
          </a:xfrm>
          <a:custGeom>
            <a:avLst/>
            <a:gdLst/>
            <a:ahLst/>
            <a:cxnLst/>
            <a:rect l="l" t="t" r="r" b="b"/>
            <a:pathLst>
              <a:path w="0" h="494029">
                <a:moveTo>
                  <a:pt x="0" y="0"/>
                </a:moveTo>
                <a:lnTo>
                  <a:pt x="0" y="493663"/>
                </a:lnTo>
              </a:path>
            </a:pathLst>
          </a:custGeom>
          <a:ln w="3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136216" y="7188319"/>
            <a:ext cx="72759" cy="923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64332" y="6651225"/>
            <a:ext cx="209550" cy="351790"/>
          </a:xfrm>
          <a:custGeom>
            <a:avLst/>
            <a:gdLst/>
            <a:ahLst/>
            <a:cxnLst/>
            <a:rect l="l" t="t" r="r" b="b"/>
            <a:pathLst>
              <a:path w="209550" h="351790">
                <a:moveTo>
                  <a:pt x="0" y="0"/>
                </a:moveTo>
                <a:lnTo>
                  <a:pt x="0" y="351260"/>
                </a:lnTo>
                <a:lnTo>
                  <a:pt x="209151" y="351260"/>
                </a:lnTo>
                <a:lnTo>
                  <a:pt x="209151" y="0"/>
                </a:lnTo>
                <a:lnTo>
                  <a:pt x="0" y="0"/>
                </a:lnTo>
              </a:path>
            </a:pathLst>
          </a:custGeom>
          <a:ln w="3591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54114" y="4771531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220" y="0"/>
                </a:lnTo>
              </a:path>
            </a:pathLst>
          </a:custGeom>
          <a:ln w="358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02004" y="6651225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 h="0">
                <a:moveTo>
                  <a:pt x="0" y="0"/>
                </a:moveTo>
                <a:lnTo>
                  <a:pt x="275699" y="0"/>
                </a:lnTo>
              </a:path>
            </a:pathLst>
          </a:custGeom>
          <a:ln w="358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21018" y="6992992"/>
            <a:ext cx="285750" cy="0"/>
          </a:xfrm>
          <a:custGeom>
            <a:avLst/>
            <a:gdLst/>
            <a:ahLst/>
            <a:cxnLst/>
            <a:rect l="l" t="t" r="r" b="b"/>
            <a:pathLst>
              <a:path w="285750" h="0">
                <a:moveTo>
                  <a:pt x="0" y="0"/>
                </a:moveTo>
                <a:lnTo>
                  <a:pt x="285206" y="0"/>
                </a:lnTo>
              </a:path>
            </a:pathLst>
          </a:custGeom>
          <a:ln w="358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58690" y="4771531"/>
            <a:ext cx="0" cy="2250440"/>
          </a:xfrm>
          <a:custGeom>
            <a:avLst/>
            <a:gdLst/>
            <a:ahLst/>
            <a:cxnLst/>
            <a:rect l="l" t="t" r="r" b="b"/>
            <a:pathLst>
              <a:path w="0" h="2250440">
                <a:moveTo>
                  <a:pt x="0" y="0"/>
                </a:moveTo>
                <a:lnTo>
                  <a:pt x="0" y="2249942"/>
                </a:lnTo>
              </a:path>
            </a:pathLst>
          </a:custGeom>
          <a:ln w="3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520801" y="5812042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364" y="0"/>
                </a:lnTo>
              </a:path>
            </a:pathLst>
          </a:custGeom>
          <a:ln w="152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530245" y="5681323"/>
            <a:ext cx="0" cy="123189"/>
          </a:xfrm>
          <a:custGeom>
            <a:avLst/>
            <a:gdLst/>
            <a:ahLst/>
            <a:cxnLst/>
            <a:rect l="l" t="t" r="r" b="b"/>
            <a:pathLst>
              <a:path w="0" h="123189">
                <a:moveTo>
                  <a:pt x="0" y="0"/>
                </a:moveTo>
                <a:lnTo>
                  <a:pt x="0" y="123103"/>
                </a:lnTo>
              </a:path>
            </a:pathLst>
          </a:custGeom>
          <a:ln w="188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477704" y="6746161"/>
            <a:ext cx="228600" cy="161925"/>
          </a:xfrm>
          <a:custGeom>
            <a:avLst/>
            <a:gdLst/>
            <a:ahLst/>
            <a:cxnLst/>
            <a:rect l="l" t="t" r="r" b="b"/>
            <a:pathLst>
              <a:path w="228600" h="161925">
                <a:moveTo>
                  <a:pt x="0" y="161390"/>
                </a:moveTo>
                <a:lnTo>
                  <a:pt x="114082" y="0"/>
                </a:lnTo>
                <a:lnTo>
                  <a:pt x="228165" y="161390"/>
                </a:lnTo>
                <a:lnTo>
                  <a:pt x="0" y="16139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94675" y="4885453"/>
            <a:ext cx="76055" cy="759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32702" y="4885453"/>
            <a:ext cx="0" cy="1851660"/>
          </a:xfrm>
          <a:custGeom>
            <a:avLst/>
            <a:gdLst/>
            <a:ahLst/>
            <a:cxnLst/>
            <a:rect l="l" t="t" r="r" b="b"/>
            <a:pathLst>
              <a:path w="0" h="1851659">
                <a:moveTo>
                  <a:pt x="0" y="0"/>
                </a:moveTo>
                <a:lnTo>
                  <a:pt x="0" y="1851213"/>
                </a:lnTo>
              </a:path>
            </a:pathLst>
          </a:custGeom>
          <a:ln w="359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61889" y="668919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9506" y="37974"/>
                </a:lnTo>
                <a:lnTo>
                  <a:pt x="0" y="75948"/>
                </a:lnTo>
                <a:lnTo>
                  <a:pt x="76055" y="379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42209" y="6727173"/>
            <a:ext cx="2395855" cy="0"/>
          </a:xfrm>
          <a:custGeom>
            <a:avLst/>
            <a:gdLst/>
            <a:ahLst/>
            <a:cxnLst/>
            <a:rect l="l" t="t" r="r" b="b"/>
            <a:pathLst>
              <a:path w="2395854" h="0">
                <a:moveTo>
                  <a:pt x="0" y="0"/>
                </a:moveTo>
                <a:lnTo>
                  <a:pt x="2395734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42209" y="5673416"/>
            <a:ext cx="1397511" cy="1063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42209" y="5673416"/>
            <a:ext cx="1397635" cy="1063625"/>
          </a:xfrm>
          <a:custGeom>
            <a:avLst/>
            <a:gdLst/>
            <a:ahLst/>
            <a:cxnLst/>
            <a:rect l="l" t="t" r="r" b="b"/>
            <a:pathLst>
              <a:path w="1397635" h="1063625">
                <a:moveTo>
                  <a:pt x="0" y="1044263"/>
                </a:moveTo>
                <a:lnTo>
                  <a:pt x="0" y="1063250"/>
                </a:lnTo>
                <a:lnTo>
                  <a:pt x="1397511" y="1063250"/>
                </a:lnTo>
                <a:lnTo>
                  <a:pt x="1397511" y="0"/>
                </a:lnTo>
                <a:lnTo>
                  <a:pt x="0" y="1044263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87611" y="6793628"/>
            <a:ext cx="228600" cy="161925"/>
          </a:xfrm>
          <a:custGeom>
            <a:avLst/>
            <a:gdLst/>
            <a:ahLst/>
            <a:cxnLst/>
            <a:rect l="l" t="t" r="r" b="b"/>
            <a:pathLst>
              <a:path w="228600" h="161925">
                <a:moveTo>
                  <a:pt x="0" y="161390"/>
                </a:moveTo>
                <a:lnTo>
                  <a:pt x="114082" y="0"/>
                </a:lnTo>
                <a:lnTo>
                  <a:pt x="228165" y="161390"/>
                </a:lnTo>
                <a:lnTo>
                  <a:pt x="0" y="16139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32702" y="5673416"/>
            <a:ext cx="1407160" cy="0"/>
          </a:xfrm>
          <a:custGeom>
            <a:avLst/>
            <a:gdLst/>
            <a:ahLst/>
            <a:cxnLst/>
            <a:rect l="l" t="t" r="r" b="b"/>
            <a:pathLst>
              <a:path w="1407160" h="0">
                <a:moveTo>
                  <a:pt x="1407018" y="0"/>
                </a:moveTo>
                <a:lnTo>
                  <a:pt x="0" y="0"/>
                </a:lnTo>
              </a:path>
            </a:pathLst>
          </a:custGeom>
          <a:ln w="358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072366" y="5567595"/>
            <a:ext cx="109088" cy="1386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82849" y="4959201"/>
            <a:ext cx="19050" cy="63500"/>
          </a:xfrm>
          <a:custGeom>
            <a:avLst/>
            <a:gdLst/>
            <a:ahLst/>
            <a:cxnLst/>
            <a:rect l="l" t="t" r="r" b="b"/>
            <a:pathLst>
              <a:path w="19050" h="63500">
                <a:moveTo>
                  <a:pt x="0" y="63455"/>
                </a:moveTo>
                <a:lnTo>
                  <a:pt x="18912" y="63455"/>
                </a:lnTo>
                <a:lnTo>
                  <a:pt x="18912" y="0"/>
                </a:lnTo>
                <a:lnTo>
                  <a:pt x="0" y="0"/>
                </a:lnTo>
                <a:lnTo>
                  <a:pt x="0" y="634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82849" y="4951586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 h="0">
                <a:moveTo>
                  <a:pt x="0" y="0"/>
                </a:moveTo>
                <a:lnTo>
                  <a:pt x="85980" y="0"/>
                </a:lnTo>
              </a:path>
            </a:pathLst>
          </a:custGeom>
          <a:ln w="1522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82849" y="4900822"/>
            <a:ext cx="19050" cy="43180"/>
          </a:xfrm>
          <a:custGeom>
            <a:avLst/>
            <a:gdLst/>
            <a:ahLst/>
            <a:cxnLst/>
            <a:rect l="l" t="t" r="r" b="b"/>
            <a:pathLst>
              <a:path w="19050" h="43179">
                <a:moveTo>
                  <a:pt x="0" y="43149"/>
                </a:moveTo>
                <a:lnTo>
                  <a:pt x="18912" y="43149"/>
                </a:lnTo>
                <a:lnTo>
                  <a:pt x="18912" y="0"/>
                </a:lnTo>
                <a:lnTo>
                  <a:pt x="0" y="0"/>
                </a:lnTo>
                <a:lnTo>
                  <a:pt x="0" y="43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82849" y="4892573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412" y="0"/>
                </a:lnTo>
              </a:path>
            </a:pathLst>
          </a:custGeom>
          <a:ln w="1649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43559" y="3880230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8120" y="3880230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29994" y="4027042"/>
            <a:ext cx="303530" cy="0"/>
          </a:xfrm>
          <a:custGeom>
            <a:avLst/>
            <a:gdLst/>
            <a:ahLst/>
            <a:cxnLst/>
            <a:rect l="l" t="t" r="r" b="b"/>
            <a:pathLst>
              <a:path w="303530" h="0">
                <a:moveTo>
                  <a:pt x="0" y="0"/>
                </a:moveTo>
                <a:lnTo>
                  <a:pt x="3032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17294" y="3750690"/>
            <a:ext cx="9353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3594" algn="l"/>
              </a:tabLst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98470" y="4027042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3886326"/>
            <a:ext cx="2486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65472" y="3880230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4870" y="3735450"/>
            <a:ext cx="247650" cy="384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160020">
              <a:lnSpc>
                <a:spcPts val="1655"/>
              </a:lnSpc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39339" y="410730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27375" y="3886326"/>
            <a:ext cx="1584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33925" y="3710152"/>
            <a:ext cx="120586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46625" y="4027042"/>
            <a:ext cx="1186180" cy="0"/>
          </a:xfrm>
          <a:custGeom>
            <a:avLst/>
            <a:gdLst/>
            <a:ahLst/>
            <a:cxnLst/>
            <a:rect l="l" t="t" r="r" b="b"/>
            <a:pathLst>
              <a:path w="1186179" h="0">
                <a:moveTo>
                  <a:pt x="0" y="0"/>
                </a:moveTo>
                <a:lnTo>
                  <a:pt x="11859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68882" y="4402962"/>
            <a:ext cx="12484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43610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94308" y="4679314"/>
            <a:ext cx="2604770" cy="0"/>
          </a:xfrm>
          <a:custGeom>
            <a:avLst/>
            <a:gdLst/>
            <a:ahLst/>
            <a:cxnLst/>
            <a:rect l="l" t="t" r="r" b="b"/>
            <a:pathLst>
              <a:path w="2604770" h="0">
                <a:moveTo>
                  <a:pt x="0" y="0"/>
                </a:moveTo>
                <a:lnTo>
                  <a:pt x="260477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500" y="4538598"/>
            <a:ext cx="52749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27777" sz="1500" spc="615">
                <a:latin typeface="Cambria Math"/>
                <a:cs typeface="Cambria Math"/>
              </a:rPr>
              <a:t> </a:t>
            </a:r>
            <a:r>
              <a:rPr dirty="0" baseline="-35714" sz="2100" spc="412">
                <a:latin typeface="Cambria Math"/>
                <a:cs typeface="Cambria Math"/>
              </a:rPr>
              <a:t> </a:t>
            </a:r>
            <a:r>
              <a:rPr dirty="0" baseline="-37698" sz="2100" spc="839">
                <a:latin typeface="Cambria Math"/>
                <a:cs typeface="Cambria Math"/>
              </a:rPr>
              <a:t>  </a:t>
            </a:r>
            <a:r>
              <a:rPr dirty="0" baseline="-37698" sz="2100" spc="892">
                <a:latin typeface="Cambria Math"/>
                <a:cs typeface="Cambria Math"/>
              </a:rPr>
              <a:t> </a:t>
            </a:r>
            <a:r>
              <a:rPr dirty="0" baseline="-35714" sz="2100" spc="390">
                <a:latin typeface="Cambria Math"/>
                <a:cs typeface="Cambria Math"/>
              </a:rPr>
              <a:t>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705">
                <a:latin typeface="Cambria Math"/>
                <a:cs typeface="Cambria Math"/>
              </a:rPr>
              <a:t> </a:t>
            </a:r>
            <a:r>
              <a:rPr dirty="0" baseline="-27777" sz="1500" spc="61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27777" sz="1500" spc="742">
                <a:latin typeface="Cambria Math"/>
                <a:cs typeface="Cambria Math"/>
              </a:rPr>
              <a:t> </a:t>
            </a:r>
            <a:r>
              <a:rPr dirty="0" baseline="-27777" sz="1500" spc="525">
                <a:latin typeface="Cambria Math"/>
                <a:cs typeface="Cambria Math"/>
              </a:rPr>
              <a:t> </a:t>
            </a:r>
            <a:r>
              <a:rPr dirty="0" baseline="-27777" sz="1500" spc="615">
                <a:latin typeface="Cambria Math"/>
                <a:cs typeface="Cambria Math"/>
              </a:rPr>
              <a:t> </a:t>
            </a:r>
            <a:r>
              <a:rPr dirty="0" baseline="-37698" sz="2100" spc="1327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  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5359374"/>
            <a:ext cx="6671309" cy="777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>
                <a:latin typeface="Candara"/>
                <a:cs typeface="Candara"/>
              </a:rPr>
              <a:t>Example: </a:t>
            </a:r>
            <a:r>
              <a:rPr dirty="0" sz="1400" spc="-5">
                <a:latin typeface="Candara"/>
                <a:cs typeface="Candara"/>
              </a:rPr>
              <a:t>use unit load method; determine the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at point </a:t>
            </a:r>
            <a:r>
              <a:rPr dirty="0" sz="1400">
                <a:latin typeface="Candara"/>
                <a:cs typeface="Candara"/>
              </a:rPr>
              <a:t>B </a:t>
            </a:r>
            <a:r>
              <a:rPr dirty="0" sz="1400" spc="-5">
                <a:latin typeface="Candara"/>
                <a:cs typeface="Candara"/>
              </a:rPr>
              <a:t>,and deflection at point </a:t>
            </a:r>
            <a:r>
              <a:rPr dirty="0" sz="1400">
                <a:latin typeface="Candara"/>
                <a:cs typeface="Candara"/>
              </a:rPr>
              <a:t>C  </a:t>
            </a:r>
            <a:r>
              <a:rPr dirty="0" sz="1400" spc="-5">
                <a:latin typeface="Candara"/>
                <a:cs typeface="Candara"/>
              </a:rPr>
              <a:t>of</a:t>
            </a:r>
            <a:r>
              <a:rPr dirty="0" sz="1400" spc="10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the</a:t>
            </a:r>
            <a:r>
              <a:rPr dirty="0" sz="1400" spc="10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steel</a:t>
            </a:r>
            <a:r>
              <a:rPr dirty="0" sz="1400" spc="10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beam.</a:t>
            </a:r>
            <a:r>
              <a:rPr dirty="0" sz="1400" spc="8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E=200</a:t>
            </a:r>
            <a:r>
              <a:rPr dirty="0" sz="1400" spc="9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G</a:t>
            </a:r>
            <a:r>
              <a:rPr dirty="0" sz="1400" spc="9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Pa</a:t>
            </a:r>
            <a:r>
              <a:rPr dirty="0" sz="1400" spc="10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,</a:t>
            </a:r>
            <a:endParaRPr sz="14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400" spc="-5">
                <a:latin typeface="Candara"/>
                <a:cs typeface="Candara"/>
              </a:rPr>
              <a:t>I=270X10</a:t>
            </a:r>
            <a:r>
              <a:rPr dirty="0" baseline="40123" sz="1350" spc="-7">
                <a:latin typeface="Candara"/>
                <a:cs typeface="Candara"/>
              </a:rPr>
              <a:t>6</a:t>
            </a:r>
            <a:r>
              <a:rPr dirty="0" sz="1400" spc="-5">
                <a:latin typeface="Candara"/>
                <a:cs typeface="Candara"/>
              </a:rPr>
              <a:t>mm</a:t>
            </a:r>
            <a:r>
              <a:rPr dirty="0" baseline="40123" sz="1350" spc="-7">
                <a:latin typeface="Candara"/>
                <a:cs typeface="Candara"/>
              </a:rPr>
              <a:t>4</a:t>
            </a:r>
            <a:endParaRPr baseline="40123" sz="1350">
              <a:latin typeface="Candara"/>
              <a:cs typeface="Candara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603504" y="2104897"/>
          <a:ext cx="1782445" cy="13481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6595"/>
                <a:gridCol w="528955"/>
                <a:gridCol w="547369"/>
              </a:tblGrid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Portion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Origin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A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Limits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0---10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7314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</a:t>
                      </a:r>
                      <a:r>
                        <a:rPr dirty="0" sz="1400" spc="-10">
                          <a:latin typeface="Candara"/>
                          <a:cs typeface="Candara"/>
                        </a:rPr>
                        <a:t>--</a:t>
                      </a:r>
                      <a:r>
                        <a:rPr dirty="0" sz="1400" spc="5">
                          <a:latin typeface="Candara"/>
                          <a:cs typeface="Candara"/>
                        </a:rPr>
                        <a:t>-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-2.5x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865">
                        <a:lnSpc>
                          <a:spcPts val="1635"/>
                        </a:lnSpc>
                      </a:pPr>
                      <a:r>
                        <a:rPr dirty="0" sz="1400" spc="-10">
                          <a:latin typeface="Candara"/>
                          <a:cs typeface="Candara"/>
                        </a:rPr>
                        <a:t>-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2X</a:t>
                      </a:r>
                      <a:r>
                        <a:rPr dirty="0" baseline="40123" sz="1350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/2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-0.1x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409">
                <a:tc>
                  <a:txBody>
                    <a:bodyPr/>
                    <a:lstStyle/>
                    <a:p>
                      <a:pPr algn="ctr" marL="635">
                        <a:lnSpc>
                          <a:spcPts val="1639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3741566" y="1254170"/>
            <a:ext cx="2717800" cy="151765"/>
          </a:xfrm>
          <a:custGeom>
            <a:avLst/>
            <a:gdLst/>
            <a:ahLst/>
            <a:cxnLst/>
            <a:rect l="l" t="t" r="r" b="b"/>
            <a:pathLst>
              <a:path w="2717800" h="151765">
                <a:moveTo>
                  <a:pt x="0" y="0"/>
                </a:moveTo>
                <a:lnTo>
                  <a:pt x="0" y="151499"/>
                </a:lnTo>
                <a:lnTo>
                  <a:pt x="2717532" y="151499"/>
                </a:lnTo>
                <a:lnTo>
                  <a:pt x="2717532" y="0"/>
                </a:lnTo>
                <a:lnTo>
                  <a:pt x="0" y="0"/>
                </a:lnTo>
              </a:path>
            </a:pathLst>
          </a:custGeom>
          <a:ln w="143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35252" y="1403877"/>
            <a:ext cx="203125" cy="240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75514" y="1642388"/>
            <a:ext cx="522602" cy="1041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75514" y="1642388"/>
            <a:ext cx="522605" cy="104775"/>
          </a:xfrm>
          <a:custGeom>
            <a:avLst/>
            <a:gdLst/>
            <a:ahLst/>
            <a:cxnLst/>
            <a:rect l="l" t="t" r="r" b="b"/>
            <a:pathLst>
              <a:path w="522604" h="104775">
                <a:moveTo>
                  <a:pt x="0" y="0"/>
                </a:moveTo>
                <a:lnTo>
                  <a:pt x="0" y="104155"/>
                </a:lnTo>
                <a:lnTo>
                  <a:pt x="522602" y="104155"/>
                </a:lnTo>
                <a:lnTo>
                  <a:pt x="522602" y="0"/>
                </a:lnTo>
                <a:lnTo>
                  <a:pt x="0" y="0"/>
                </a:lnTo>
              </a:path>
            </a:pathLst>
          </a:custGeom>
          <a:ln w="357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02600" y="1403877"/>
            <a:ext cx="222127" cy="2213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52362" y="1623451"/>
            <a:ext cx="522602" cy="1041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252362" y="1623451"/>
            <a:ext cx="522605" cy="104775"/>
          </a:xfrm>
          <a:custGeom>
            <a:avLst/>
            <a:gdLst/>
            <a:ahLst/>
            <a:cxnLst/>
            <a:rect l="l" t="t" r="r" b="b"/>
            <a:pathLst>
              <a:path w="522604" h="104775">
                <a:moveTo>
                  <a:pt x="0" y="0"/>
                </a:moveTo>
                <a:lnTo>
                  <a:pt x="0" y="104155"/>
                </a:lnTo>
                <a:lnTo>
                  <a:pt x="522602" y="104155"/>
                </a:lnTo>
                <a:lnTo>
                  <a:pt x="522602" y="0"/>
                </a:lnTo>
                <a:lnTo>
                  <a:pt x="0" y="0"/>
                </a:lnTo>
              </a:path>
            </a:pathLst>
          </a:custGeom>
          <a:ln w="357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703559" y="1964325"/>
            <a:ext cx="76014" cy="757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41566" y="1765481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592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80407" y="1765481"/>
            <a:ext cx="66513" cy="757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18415" y="1765481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592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59099" y="1727606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592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741566" y="1898044"/>
            <a:ext cx="2708275" cy="0"/>
          </a:xfrm>
          <a:custGeom>
            <a:avLst/>
            <a:gdLst/>
            <a:ahLst/>
            <a:cxnLst/>
            <a:rect l="l" t="t" r="r" b="b"/>
            <a:pathLst>
              <a:path w="2708275" h="0">
                <a:moveTo>
                  <a:pt x="0" y="0"/>
                </a:moveTo>
                <a:lnTo>
                  <a:pt x="2708030" y="0"/>
                </a:lnTo>
              </a:path>
            </a:pathLst>
          </a:custGeom>
          <a:ln w="3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390353" y="1962456"/>
            <a:ext cx="52705" cy="139065"/>
          </a:xfrm>
          <a:custGeom>
            <a:avLst/>
            <a:gdLst/>
            <a:ahLst/>
            <a:cxnLst/>
            <a:rect l="l" t="t" r="r" b="b"/>
            <a:pathLst>
              <a:path w="52704" h="139064">
                <a:moveTo>
                  <a:pt x="52703" y="30628"/>
                </a:moveTo>
                <a:lnTo>
                  <a:pt x="35093" y="30628"/>
                </a:lnTo>
                <a:lnTo>
                  <a:pt x="35093" y="138748"/>
                </a:lnTo>
                <a:lnTo>
                  <a:pt x="52703" y="138748"/>
                </a:lnTo>
                <a:lnTo>
                  <a:pt x="52703" y="30628"/>
                </a:lnTo>
                <a:close/>
              </a:path>
              <a:path w="52704" h="139064">
                <a:moveTo>
                  <a:pt x="52703" y="0"/>
                </a:moveTo>
                <a:lnTo>
                  <a:pt x="41301" y="0"/>
                </a:lnTo>
                <a:lnTo>
                  <a:pt x="38260" y="5971"/>
                </a:lnTo>
                <a:lnTo>
                  <a:pt x="33066" y="12132"/>
                </a:lnTo>
                <a:lnTo>
                  <a:pt x="0" y="34680"/>
                </a:lnTo>
                <a:lnTo>
                  <a:pt x="0" y="51093"/>
                </a:lnTo>
                <a:lnTo>
                  <a:pt x="35093" y="30628"/>
                </a:lnTo>
                <a:lnTo>
                  <a:pt x="52703" y="30628"/>
                </a:lnTo>
                <a:lnTo>
                  <a:pt x="527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90946" y="1962456"/>
            <a:ext cx="93118" cy="14110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609910" y="1998841"/>
            <a:ext cx="140120" cy="1023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859215" y="1964905"/>
            <a:ext cx="94765" cy="1386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978178" y="1998841"/>
            <a:ext cx="140120" cy="1023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598709" y="1309682"/>
            <a:ext cx="133684" cy="1381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57430" y="1432776"/>
            <a:ext cx="107814" cy="1381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468981" y="1392540"/>
            <a:ext cx="126311" cy="14290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607286" y="2104487"/>
            <a:ext cx="93143" cy="14110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731152" y="2223917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5">
                <a:moveTo>
                  <a:pt x="0" y="19323"/>
                </a:moveTo>
                <a:lnTo>
                  <a:pt x="19971" y="19323"/>
                </a:lnTo>
                <a:lnTo>
                  <a:pt x="19971" y="0"/>
                </a:lnTo>
                <a:lnTo>
                  <a:pt x="0" y="0"/>
                </a:lnTo>
                <a:lnTo>
                  <a:pt x="0" y="19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791761" y="2104487"/>
            <a:ext cx="52705" cy="139065"/>
          </a:xfrm>
          <a:custGeom>
            <a:avLst/>
            <a:gdLst/>
            <a:ahLst/>
            <a:cxnLst/>
            <a:rect l="l" t="t" r="r" b="b"/>
            <a:pathLst>
              <a:path w="52704" h="139064">
                <a:moveTo>
                  <a:pt x="52614" y="30628"/>
                </a:moveTo>
                <a:lnTo>
                  <a:pt x="35080" y="30628"/>
                </a:lnTo>
                <a:lnTo>
                  <a:pt x="35080" y="138753"/>
                </a:lnTo>
                <a:lnTo>
                  <a:pt x="52614" y="138753"/>
                </a:lnTo>
                <a:lnTo>
                  <a:pt x="52614" y="30628"/>
                </a:lnTo>
                <a:close/>
              </a:path>
              <a:path w="52704" h="139064">
                <a:moveTo>
                  <a:pt x="52614" y="0"/>
                </a:moveTo>
                <a:lnTo>
                  <a:pt x="41314" y="0"/>
                </a:lnTo>
                <a:lnTo>
                  <a:pt x="38260" y="5971"/>
                </a:lnTo>
                <a:lnTo>
                  <a:pt x="33066" y="12132"/>
                </a:lnTo>
                <a:lnTo>
                  <a:pt x="0" y="34680"/>
                </a:lnTo>
                <a:lnTo>
                  <a:pt x="0" y="51093"/>
                </a:lnTo>
                <a:lnTo>
                  <a:pt x="35080" y="30628"/>
                </a:lnTo>
                <a:lnTo>
                  <a:pt x="52614" y="30628"/>
                </a:lnTo>
                <a:lnTo>
                  <a:pt x="526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384122" y="2104487"/>
            <a:ext cx="93118" cy="14110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508026" y="2223917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5">
                <a:moveTo>
                  <a:pt x="0" y="19323"/>
                </a:moveTo>
                <a:lnTo>
                  <a:pt x="19971" y="19323"/>
                </a:lnTo>
                <a:lnTo>
                  <a:pt x="19971" y="0"/>
                </a:lnTo>
                <a:lnTo>
                  <a:pt x="0" y="0"/>
                </a:lnTo>
                <a:lnTo>
                  <a:pt x="0" y="19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568584" y="2104487"/>
            <a:ext cx="52705" cy="139065"/>
          </a:xfrm>
          <a:custGeom>
            <a:avLst/>
            <a:gdLst/>
            <a:ahLst/>
            <a:cxnLst/>
            <a:rect l="l" t="t" r="r" b="b"/>
            <a:pathLst>
              <a:path w="52704" h="139064">
                <a:moveTo>
                  <a:pt x="52703" y="30628"/>
                </a:moveTo>
                <a:lnTo>
                  <a:pt x="35093" y="30628"/>
                </a:lnTo>
                <a:lnTo>
                  <a:pt x="35093" y="138753"/>
                </a:lnTo>
                <a:lnTo>
                  <a:pt x="52703" y="138753"/>
                </a:lnTo>
                <a:lnTo>
                  <a:pt x="52703" y="30628"/>
                </a:lnTo>
                <a:close/>
              </a:path>
              <a:path w="52704" h="139064">
                <a:moveTo>
                  <a:pt x="52703" y="0"/>
                </a:moveTo>
                <a:lnTo>
                  <a:pt x="41301" y="0"/>
                </a:lnTo>
                <a:lnTo>
                  <a:pt x="38260" y="5971"/>
                </a:lnTo>
                <a:lnTo>
                  <a:pt x="33066" y="12132"/>
                </a:lnTo>
                <a:lnTo>
                  <a:pt x="0" y="34680"/>
                </a:lnTo>
                <a:lnTo>
                  <a:pt x="0" y="51093"/>
                </a:lnTo>
                <a:lnTo>
                  <a:pt x="35093" y="30628"/>
                </a:lnTo>
                <a:lnTo>
                  <a:pt x="52703" y="30628"/>
                </a:lnTo>
                <a:lnTo>
                  <a:pt x="527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998116" y="1083733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38007" y="0"/>
                </a:moveTo>
                <a:lnTo>
                  <a:pt x="0" y="66281"/>
                </a:lnTo>
                <a:lnTo>
                  <a:pt x="85516" y="56812"/>
                </a:lnTo>
                <a:lnTo>
                  <a:pt x="57011" y="28406"/>
                </a:lnTo>
                <a:lnTo>
                  <a:pt x="380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98116" y="1055991"/>
            <a:ext cx="401955" cy="482600"/>
          </a:xfrm>
          <a:custGeom>
            <a:avLst/>
            <a:gdLst/>
            <a:ahLst/>
            <a:cxnLst/>
            <a:rect l="l" t="t" r="r" b="b"/>
            <a:pathLst>
              <a:path w="401954" h="482600">
                <a:moveTo>
                  <a:pt x="171033" y="482240"/>
                </a:moveTo>
                <a:lnTo>
                  <a:pt x="213000" y="465933"/>
                </a:lnTo>
                <a:lnTo>
                  <a:pt x="259717" y="452782"/>
                </a:lnTo>
                <a:lnTo>
                  <a:pt x="306435" y="439631"/>
                </a:lnTo>
                <a:lnTo>
                  <a:pt x="348401" y="423324"/>
                </a:lnTo>
                <a:lnTo>
                  <a:pt x="380866" y="400704"/>
                </a:lnTo>
                <a:lnTo>
                  <a:pt x="399078" y="368616"/>
                </a:lnTo>
                <a:lnTo>
                  <a:pt x="401546" y="333755"/>
                </a:lnTo>
                <a:lnTo>
                  <a:pt x="395663" y="288575"/>
                </a:lnTo>
                <a:lnTo>
                  <a:pt x="382876" y="236957"/>
                </a:lnTo>
                <a:lnTo>
                  <a:pt x="364633" y="182786"/>
                </a:lnTo>
                <a:lnTo>
                  <a:pt x="342382" y="129943"/>
                </a:lnTo>
                <a:lnTo>
                  <a:pt x="317570" y="82313"/>
                </a:lnTo>
                <a:lnTo>
                  <a:pt x="291644" y="43779"/>
                </a:lnTo>
                <a:lnTo>
                  <a:pt x="225229" y="165"/>
                </a:lnTo>
                <a:lnTo>
                  <a:pt x="180183" y="0"/>
                </a:lnTo>
                <a:lnTo>
                  <a:pt x="133026" y="13513"/>
                </a:lnTo>
                <a:lnTo>
                  <a:pt x="85868" y="36496"/>
                </a:lnTo>
                <a:lnTo>
                  <a:pt x="40822" y="64736"/>
                </a:lnTo>
                <a:lnTo>
                  <a:pt x="0" y="94023"/>
                </a:lnTo>
              </a:path>
            </a:pathLst>
          </a:custGeom>
          <a:ln w="35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193047" y="932183"/>
            <a:ext cx="85725" cy="76200"/>
          </a:xfrm>
          <a:custGeom>
            <a:avLst/>
            <a:gdLst/>
            <a:ahLst/>
            <a:cxnLst/>
            <a:rect l="l" t="t" r="r" b="b"/>
            <a:pathLst>
              <a:path w="85725" h="76200">
                <a:moveTo>
                  <a:pt x="47509" y="0"/>
                </a:moveTo>
                <a:lnTo>
                  <a:pt x="28505" y="28406"/>
                </a:lnTo>
                <a:lnTo>
                  <a:pt x="0" y="56812"/>
                </a:lnTo>
                <a:lnTo>
                  <a:pt x="85516" y="75749"/>
                </a:lnTo>
                <a:lnTo>
                  <a:pt x="47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876540" y="883846"/>
            <a:ext cx="402590" cy="616585"/>
          </a:xfrm>
          <a:custGeom>
            <a:avLst/>
            <a:gdLst/>
            <a:ahLst/>
            <a:cxnLst/>
            <a:rect l="l" t="t" r="r" b="b"/>
            <a:pathLst>
              <a:path w="402589" h="616585">
                <a:moveTo>
                  <a:pt x="230990" y="616511"/>
                </a:moveTo>
                <a:lnTo>
                  <a:pt x="188363" y="596127"/>
                </a:lnTo>
                <a:lnTo>
                  <a:pt x="140194" y="579688"/>
                </a:lnTo>
                <a:lnTo>
                  <a:pt x="92025" y="563249"/>
                </a:lnTo>
                <a:lnTo>
                  <a:pt x="49399" y="542865"/>
                </a:lnTo>
                <a:lnTo>
                  <a:pt x="17858" y="514591"/>
                </a:lnTo>
                <a:lnTo>
                  <a:pt x="2945" y="474480"/>
                </a:lnTo>
                <a:lnTo>
                  <a:pt x="0" y="440533"/>
                </a:lnTo>
                <a:lnTo>
                  <a:pt x="2185" y="397210"/>
                </a:lnTo>
                <a:lnTo>
                  <a:pt x="8931" y="347067"/>
                </a:lnTo>
                <a:lnTo>
                  <a:pt x="19668" y="292663"/>
                </a:lnTo>
                <a:lnTo>
                  <a:pt x="33826" y="236553"/>
                </a:lnTo>
                <a:lnTo>
                  <a:pt x="50834" y="181296"/>
                </a:lnTo>
                <a:lnTo>
                  <a:pt x="70123" y="129447"/>
                </a:lnTo>
                <a:lnTo>
                  <a:pt x="91122" y="83566"/>
                </a:lnTo>
                <a:lnTo>
                  <a:pt x="113262" y="46208"/>
                </a:lnTo>
                <a:lnTo>
                  <a:pt x="170654" y="1352"/>
                </a:lnTo>
                <a:lnTo>
                  <a:pt x="208662" y="0"/>
                </a:lnTo>
                <a:lnTo>
                  <a:pt x="248664" y="12229"/>
                </a:lnTo>
                <a:lnTo>
                  <a:pt x="289331" y="34396"/>
                </a:lnTo>
                <a:lnTo>
                  <a:pt x="329333" y="62857"/>
                </a:lnTo>
                <a:lnTo>
                  <a:pt x="367340" y="93969"/>
                </a:lnTo>
                <a:lnTo>
                  <a:pt x="402023" y="124087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378191" y="1301514"/>
            <a:ext cx="0" cy="643890"/>
          </a:xfrm>
          <a:custGeom>
            <a:avLst/>
            <a:gdLst/>
            <a:ahLst/>
            <a:cxnLst/>
            <a:rect l="l" t="t" r="r" b="b"/>
            <a:pathLst>
              <a:path w="0" h="643889">
                <a:moveTo>
                  <a:pt x="0" y="0"/>
                </a:moveTo>
                <a:lnTo>
                  <a:pt x="0" y="643873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741566" y="1812825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617" y="0"/>
                </a:lnTo>
              </a:path>
            </a:pathLst>
          </a:custGeom>
          <a:ln w="3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047058" y="1641290"/>
            <a:ext cx="96842" cy="10010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926995" y="1121608"/>
            <a:ext cx="0" cy="643890"/>
          </a:xfrm>
          <a:custGeom>
            <a:avLst/>
            <a:gdLst/>
            <a:ahLst/>
            <a:cxnLst/>
            <a:rect l="l" t="t" r="r" b="b"/>
            <a:pathLst>
              <a:path w="0" h="643889">
                <a:moveTo>
                  <a:pt x="0" y="0"/>
                </a:moveTo>
                <a:lnTo>
                  <a:pt x="0" y="643873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26995" y="1756013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 h="0">
                <a:moveTo>
                  <a:pt x="0" y="0"/>
                </a:moveTo>
                <a:lnTo>
                  <a:pt x="513100" y="0"/>
                </a:lnTo>
              </a:path>
            </a:pathLst>
          </a:custGeom>
          <a:ln w="35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137429" y="1631821"/>
            <a:ext cx="96919" cy="1001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897207" y="976244"/>
            <a:ext cx="140209" cy="10238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263234" y="824745"/>
            <a:ext cx="140120" cy="10238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019425" y="1187889"/>
            <a:ext cx="456565" cy="454659"/>
          </a:xfrm>
          <a:custGeom>
            <a:avLst/>
            <a:gdLst/>
            <a:ahLst/>
            <a:cxnLst/>
            <a:rect l="l" t="t" r="r" b="b"/>
            <a:pathLst>
              <a:path w="456564" h="454660">
                <a:moveTo>
                  <a:pt x="0" y="227249"/>
                </a:moveTo>
                <a:lnTo>
                  <a:pt x="5047" y="184788"/>
                </a:lnTo>
                <a:lnTo>
                  <a:pt x="19003" y="143214"/>
                </a:lnTo>
                <a:lnTo>
                  <a:pt x="40085" y="103416"/>
                </a:lnTo>
                <a:lnTo>
                  <a:pt x="66513" y="66281"/>
                </a:lnTo>
                <a:lnTo>
                  <a:pt x="103778" y="39946"/>
                </a:lnTo>
                <a:lnTo>
                  <a:pt x="143715" y="18937"/>
                </a:lnTo>
                <a:lnTo>
                  <a:pt x="185434" y="5030"/>
                </a:lnTo>
                <a:lnTo>
                  <a:pt x="228044" y="0"/>
                </a:lnTo>
                <a:lnTo>
                  <a:pt x="275999" y="5030"/>
                </a:lnTo>
                <a:lnTo>
                  <a:pt x="319500" y="18937"/>
                </a:lnTo>
                <a:lnTo>
                  <a:pt x="357656" y="39946"/>
                </a:lnTo>
                <a:lnTo>
                  <a:pt x="389576" y="66281"/>
                </a:lnTo>
                <a:lnTo>
                  <a:pt x="420012" y="103416"/>
                </a:lnTo>
                <a:lnTo>
                  <a:pt x="440648" y="143214"/>
                </a:lnTo>
                <a:lnTo>
                  <a:pt x="452377" y="184788"/>
                </a:lnTo>
                <a:lnTo>
                  <a:pt x="456089" y="227249"/>
                </a:lnTo>
                <a:lnTo>
                  <a:pt x="452377" y="269710"/>
                </a:lnTo>
                <a:lnTo>
                  <a:pt x="440648" y="311284"/>
                </a:lnTo>
                <a:lnTo>
                  <a:pt x="420012" y="351082"/>
                </a:lnTo>
                <a:lnTo>
                  <a:pt x="389576" y="388217"/>
                </a:lnTo>
                <a:lnTo>
                  <a:pt x="357656" y="414552"/>
                </a:lnTo>
                <a:lnTo>
                  <a:pt x="319500" y="435561"/>
                </a:lnTo>
                <a:lnTo>
                  <a:pt x="275999" y="449468"/>
                </a:lnTo>
                <a:lnTo>
                  <a:pt x="228044" y="454498"/>
                </a:lnTo>
                <a:lnTo>
                  <a:pt x="185434" y="449468"/>
                </a:lnTo>
                <a:lnTo>
                  <a:pt x="143715" y="435561"/>
                </a:lnTo>
                <a:lnTo>
                  <a:pt x="103778" y="414552"/>
                </a:lnTo>
                <a:lnTo>
                  <a:pt x="66513" y="388217"/>
                </a:lnTo>
                <a:lnTo>
                  <a:pt x="40085" y="351082"/>
                </a:lnTo>
                <a:lnTo>
                  <a:pt x="19003" y="311284"/>
                </a:lnTo>
                <a:lnTo>
                  <a:pt x="5047" y="269710"/>
                </a:lnTo>
                <a:lnTo>
                  <a:pt x="0" y="227249"/>
                </a:lnTo>
              </a:path>
            </a:pathLst>
          </a:custGeom>
          <a:ln w="358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159811" y="1347241"/>
            <a:ext cx="180269" cy="1316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75426" y="115948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47509" y="0"/>
                </a:moveTo>
                <a:lnTo>
                  <a:pt x="28505" y="28406"/>
                </a:lnTo>
                <a:lnTo>
                  <a:pt x="0" y="56812"/>
                </a:lnTo>
                <a:lnTo>
                  <a:pt x="76014" y="75749"/>
                </a:lnTo>
                <a:lnTo>
                  <a:pt x="47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251992" y="1111124"/>
            <a:ext cx="400050" cy="616585"/>
          </a:xfrm>
          <a:custGeom>
            <a:avLst/>
            <a:gdLst/>
            <a:ahLst/>
            <a:cxnLst/>
            <a:rect l="l" t="t" r="r" b="b"/>
            <a:pathLst>
              <a:path w="400050" h="616585">
                <a:moveTo>
                  <a:pt x="237917" y="616482"/>
                </a:moveTo>
                <a:lnTo>
                  <a:pt x="191947" y="596098"/>
                </a:lnTo>
                <a:lnTo>
                  <a:pt x="142546" y="579660"/>
                </a:lnTo>
                <a:lnTo>
                  <a:pt x="94201" y="563221"/>
                </a:lnTo>
                <a:lnTo>
                  <a:pt x="51399" y="542837"/>
                </a:lnTo>
                <a:lnTo>
                  <a:pt x="18626" y="514562"/>
                </a:lnTo>
                <a:lnTo>
                  <a:pt x="370" y="474452"/>
                </a:lnTo>
                <a:lnTo>
                  <a:pt x="0" y="440506"/>
                </a:lnTo>
                <a:lnTo>
                  <a:pt x="4247" y="397187"/>
                </a:lnTo>
                <a:lnTo>
                  <a:pt x="12599" y="347050"/>
                </a:lnTo>
                <a:lnTo>
                  <a:pt x="24543" y="292652"/>
                </a:lnTo>
                <a:lnTo>
                  <a:pt x="39565" y="236550"/>
                </a:lnTo>
                <a:lnTo>
                  <a:pt x="57153" y="181300"/>
                </a:lnTo>
                <a:lnTo>
                  <a:pt x="76794" y="129459"/>
                </a:lnTo>
                <a:lnTo>
                  <a:pt x="97973" y="83583"/>
                </a:lnTo>
                <a:lnTo>
                  <a:pt x="120179" y="46229"/>
                </a:lnTo>
                <a:lnTo>
                  <a:pt x="174063" y="1358"/>
                </a:lnTo>
                <a:lnTo>
                  <a:pt x="209550" y="0"/>
                </a:lnTo>
                <a:lnTo>
                  <a:pt x="247862" y="12230"/>
                </a:lnTo>
                <a:lnTo>
                  <a:pt x="287504" y="34402"/>
                </a:lnTo>
                <a:lnTo>
                  <a:pt x="326979" y="62871"/>
                </a:lnTo>
                <a:lnTo>
                  <a:pt x="364793" y="93988"/>
                </a:lnTo>
                <a:lnTo>
                  <a:pt x="399448" y="124109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568584" y="939884"/>
            <a:ext cx="52705" cy="139065"/>
          </a:xfrm>
          <a:custGeom>
            <a:avLst/>
            <a:gdLst/>
            <a:ahLst/>
            <a:cxnLst/>
            <a:rect l="l" t="t" r="r" b="b"/>
            <a:pathLst>
              <a:path w="52704" h="139065">
                <a:moveTo>
                  <a:pt x="52703" y="30552"/>
                </a:moveTo>
                <a:lnTo>
                  <a:pt x="35093" y="30552"/>
                </a:lnTo>
                <a:lnTo>
                  <a:pt x="35093" y="138748"/>
                </a:lnTo>
                <a:lnTo>
                  <a:pt x="52703" y="138748"/>
                </a:lnTo>
                <a:lnTo>
                  <a:pt x="52703" y="30552"/>
                </a:lnTo>
                <a:close/>
              </a:path>
              <a:path w="52704" h="139065">
                <a:moveTo>
                  <a:pt x="52703" y="0"/>
                </a:moveTo>
                <a:lnTo>
                  <a:pt x="41301" y="0"/>
                </a:lnTo>
                <a:lnTo>
                  <a:pt x="38260" y="5933"/>
                </a:lnTo>
                <a:lnTo>
                  <a:pt x="33066" y="12119"/>
                </a:lnTo>
                <a:lnTo>
                  <a:pt x="0" y="34592"/>
                </a:lnTo>
                <a:lnTo>
                  <a:pt x="0" y="51004"/>
                </a:lnTo>
                <a:lnTo>
                  <a:pt x="35093" y="30552"/>
                </a:lnTo>
                <a:lnTo>
                  <a:pt x="52703" y="30552"/>
                </a:lnTo>
                <a:lnTo>
                  <a:pt x="527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613967" y="6539703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90">
                <a:moveTo>
                  <a:pt x="0" y="123131"/>
                </a:moveTo>
                <a:lnTo>
                  <a:pt x="1083478" y="123131"/>
                </a:lnTo>
                <a:lnTo>
                  <a:pt x="1083478" y="0"/>
                </a:lnTo>
                <a:lnTo>
                  <a:pt x="0" y="0"/>
                </a:lnTo>
                <a:lnTo>
                  <a:pt x="0" y="123131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456514" y="6539703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90">
                <a:moveTo>
                  <a:pt x="0" y="123131"/>
                </a:moveTo>
                <a:lnTo>
                  <a:pt x="1083478" y="123131"/>
                </a:lnTo>
                <a:lnTo>
                  <a:pt x="1083478" y="0"/>
                </a:lnTo>
                <a:lnTo>
                  <a:pt x="0" y="0"/>
                </a:lnTo>
                <a:lnTo>
                  <a:pt x="0" y="123131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39993" y="6482874"/>
            <a:ext cx="1074420" cy="246379"/>
          </a:xfrm>
          <a:custGeom>
            <a:avLst/>
            <a:gdLst/>
            <a:ahLst/>
            <a:cxnLst/>
            <a:rect l="l" t="t" r="r" b="b"/>
            <a:pathLst>
              <a:path w="1074420" h="246379">
                <a:moveTo>
                  <a:pt x="0" y="246263"/>
                </a:moveTo>
                <a:lnTo>
                  <a:pt x="1073974" y="246263"/>
                </a:lnTo>
                <a:lnTo>
                  <a:pt x="1073974" y="0"/>
                </a:lnTo>
                <a:lnTo>
                  <a:pt x="0" y="0"/>
                </a:lnTo>
                <a:lnTo>
                  <a:pt x="0" y="246263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350174" y="6661042"/>
            <a:ext cx="222182" cy="22143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99900" y="6880683"/>
            <a:ext cx="522730" cy="1041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199900" y="6880683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188"/>
                </a:lnTo>
                <a:lnTo>
                  <a:pt x="522730" y="104188"/>
                </a:lnTo>
                <a:lnTo>
                  <a:pt x="522730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600611" y="6661042"/>
            <a:ext cx="203175" cy="24037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459841" y="6899626"/>
            <a:ext cx="522730" cy="10418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459841" y="6899626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40" h="104775">
                <a:moveTo>
                  <a:pt x="0" y="0"/>
                </a:moveTo>
                <a:lnTo>
                  <a:pt x="0" y="104188"/>
                </a:lnTo>
                <a:lnTo>
                  <a:pt x="522730" y="104188"/>
                </a:lnTo>
                <a:lnTo>
                  <a:pt x="522730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313621" y="6538403"/>
            <a:ext cx="133717" cy="13823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516549" y="6727836"/>
            <a:ext cx="107840" cy="13823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015583" y="6782304"/>
            <a:ext cx="126342" cy="14294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619796" y="6784666"/>
            <a:ext cx="118105" cy="138235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817706" y="666830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00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817706" y="6613152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90">
                <a:moveTo>
                  <a:pt x="0" y="46909"/>
                </a:moveTo>
                <a:lnTo>
                  <a:pt x="18881" y="46909"/>
                </a:lnTo>
                <a:lnTo>
                  <a:pt x="18881" y="0"/>
                </a:lnTo>
                <a:lnTo>
                  <a:pt x="0" y="0"/>
                </a:lnTo>
                <a:lnTo>
                  <a:pt x="0" y="469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817706" y="6604912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56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817706" y="6554833"/>
            <a:ext cx="19050" cy="41910"/>
          </a:xfrm>
          <a:custGeom>
            <a:avLst/>
            <a:gdLst/>
            <a:ahLst/>
            <a:cxnLst/>
            <a:rect l="l" t="t" r="r" b="b"/>
            <a:pathLst>
              <a:path w="19050" h="41909">
                <a:moveTo>
                  <a:pt x="0" y="41838"/>
                </a:moveTo>
                <a:lnTo>
                  <a:pt x="18881" y="41838"/>
                </a:lnTo>
                <a:lnTo>
                  <a:pt x="18881" y="0"/>
                </a:lnTo>
                <a:lnTo>
                  <a:pt x="0" y="0"/>
                </a:lnTo>
                <a:lnTo>
                  <a:pt x="0" y="418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817706" y="6546591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78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25959" y="7250078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3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466018" y="7250078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3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613967" y="7250078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3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81732" y="7250078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3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539993" y="7250078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3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456514" y="7392151"/>
            <a:ext cx="3269615" cy="0"/>
          </a:xfrm>
          <a:custGeom>
            <a:avLst/>
            <a:gdLst/>
            <a:ahLst/>
            <a:cxnLst/>
            <a:rect l="l" t="t" r="r" b="b"/>
            <a:pathLst>
              <a:path w="3269615" h="0">
                <a:moveTo>
                  <a:pt x="0" y="0"/>
                </a:moveTo>
                <a:lnTo>
                  <a:pt x="3269444" y="0"/>
                </a:lnTo>
              </a:path>
            </a:pathLst>
          </a:custGeom>
          <a:ln w="3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754363" y="7192933"/>
            <a:ext cx="127052" cy="17772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910574" y="7238990"/>
            <a:ext cx="180313" cy="13166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968791" y="7192933"/>
            <a:ext cx="127102" cy="17772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125040" y="7238990"/>
            <a:ext cx="180326" cy="13166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690159" y="7192200"/>
            <a:ext cx="121527" cy="17845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841973" y="7238990"/>
            <a:ext cx="180326" cy="13166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231898" y="7192200"/>
            <a:ext cx="121527" cy="17845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383712" y="7238990"/>
            <a:ext cx="180326" cy="13166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511480" y="6397628"/>
            <a:ext cx="76033" cy="757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549497" y="6075605"/>
            <a:ext cx="0" cy="398145"/>
          </a:xfrm>
          <a:custGeom>
            <a:avLst/>
            <a:gdLst/>
            <a:ahLst/>
            <a:cxnLst/>
            <a:rect l="l" t="t" r="r" b="b"/>
            <a:pathLst>
              <a:path w="0" h="398145">
                <a:moveTo>
                  <a:pt x="0" y="0"/>
                </a:moveTo>
                <a:lnTo>
                  <a:pt x="0" y="397797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043715" y="6407100"/>
            <a:ext cx="66529" cy="7577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081732" y="6085076"/>
            <a:ext cx="0" cy="398145"/>
          </a:xfrm>
          <a:custGeom>
            <a:avLst/>
            <a:gdLst/>
            <a:ahLst/>
            <a:cxnLst/>
            <a:rect l="l" t="t" r="r" b="b"/>
            <a:pathLst>
              <a:path w="0" h="398145">
                <a:moveTo>
                  <a:pt x="0" y="0"/>
                </a:moveTo>
                <a:lnTo>
                  <a:pt x="0" y="397797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75950" y="6407100"/>
            <a:ext cx="76033" cy="757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613967" y="6085076"/>
            <a:ext cx="0" cy="398145"/>
          </a:xfrm>
          <a:custGeom>
            <a:avLst/>
            <a:gdLst/>
            <a:ahLst/>
            <a:cxnLst/>
            <a:rect l="l" t="t" r="r" b="b"/>
            <a:pathLst>
              <a:path w="0" h="398145">
                <a:moveTo>
                  <a:pt x="0" y="0"/>
                </a:moveTo>
                <a:lnTo>
                  <a:pt x="0" y="397797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348008" y="5937697"/>
            <a:ext cx="84650" cy="12780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52427" y="5937697"/>
            <a:ext cx="288674" cy="12767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412478" y="5937697"/>
            <a:ext cx="84650" cy="12780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516898" y="5937697"/>
            <a:ext cx="288674" cy="12767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874921" y="5938202"/>
            <a:ext cx="89339" cy="12502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984662" y="5937697"/>
            <a:ext cx="288674" cy="12767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4118651" y="6695932"/>
            <a:ext cx="0" cy="125095"/>
          </a:xfrm>
          <a:custGeom>
            <a:avLst/>
            <a:gdLst/>
            <a:ahLst/>
            <a:cxnLst/>
            <a:rect l="l" t="t" r="r" b="b"/>
            <a:pathLst>
              <a:path w="0" h="125095">
                <a:moveTo>
                  <a:pt x="0" y="0"/>
                </a:moveTo>
                <a:lnTo>
                  <a:pt x="0" y="125067"/>
                </a:lnTo>
              </a:path>
            </a:pathLst>
          </a:custGeom>
          <a:ln w="171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143096" y="6705403"/>
            <a:ext cx="0" cy="125095"/>
          </a:xfrm>
          <a:custGeom>
            <a:avLst/>
            <a:gdLst/>
            <a:ahLst/>
            <a:cxnLst/>
            <a:rect l="l" t="t" r="r" b="b"/>
            <a:pathLst>
              <a:path w="0" h="125095">
                <a:moveTo>
                  <a:pt x="0" y="0"/>
                </a:moveTo>
                <a:lnTo>
                  <a:pt x="0" y="125067"/>
                </a:lnTo>
              </a:path>
            </a:pathLst>
          </a:custGeom>
          <a:ln w="171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210609" y="6752248"/>
            <a:ext cx="85537" cy="125581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335239" y="6752762"/>
            <a:ext cx="0" cy="125095"/>
          </a:xfrm>
          <a:custGeom>
            <a:avLst/>
            <a:gdLst/>
            <a:ahLst/>
            <a:cxnLst/>
            <a:rect l="l" t="t" r="r" b="b"/>
            <a:pathLst>
              <a:path w="0" h="125095">
                <a:moveTo>
                  <a:pt x="0" y="0"/>
                </a:moveTo>
                <a:lnTo>
                  <a:pt x="0" y="125067"/>
                </a:lnTo>
              </a:path>
            </a:pathLst>
          </a:custGeom>
          <a:ln w="171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708998" y="8216819"/>
            <a:ext cx="1083945" cy="123825"/>
          </a:xfrm>
          <a:custGeom>
            <a:avLst/>
            <a:gdLst/>
            <a:ahLst/>
            <a:cxnLst/>
            <a:rect l="l" t="t" r="r" b="b"/>
            <a:pathLst>
              <a:path w="1083945" h="123825">
                <a:moveTo>
                  <a:pt x="0" y="123266"/>
                </a:moveTo>
                <a:lnTo>
                  <a:pt x="1083584" y="123266"/>
                </a:lnTo>
                <a:lnTo>
                  <a:pt x="1083584" y="0"/>
                </a:lnTo>
                <a:lnTo>
                  <a:pt x="0" y="0"/>
                </a:lnTo>
                <a:lnTo>
                  <a:pt x="0" y="123266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551334" y="8216819"/>
            <a:ext cx="1083945" cy="123825"/>
          </a:xfrm>
          <a:custGeom>
            <a:avLst/>
            <a:gdLst/>
            <a:ahLst/>
            <a:cxnLst/>
            <a:rect l="l" t="t" r="r" b="b"/>
            <a:pathLst>
              <a:path w="1083945" h="123825">
                <a:moveTo>
                  <a:pt x="0" y="123266"/>
                </a:moveTo>
                <a:lnTo>
                  <a:pt x="1083584" y="123266"/>
                </a:lnTo>
                <a:lnTo>
                  <a:pt x="1083584" y="0"/>
                </a:lnTo>
                <a:lnTo>
                  <a:pt x="0" y="0"/>
                </a:lnTo>
                <a:lnTo>
                  <a:pt x="0" y="123266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634919" y="8159926"/>
            <a:ext cx="1074420" cy="247015"/>
          </a:xfrm>
          <a:custGeom>
            <a:avLst/>
            <a:gdLst/>
            <a:ahLst/>
            <a:cxnLst/>
            <a:rect l="l" t="t" r="r" b="b"/>
            <a:pathLst>
              <a:path w="1074420" h="247015">
                <a:moveTo>
                  <a:pt x="0" y="246533"/>
                </a:moveTo>
                <a:lnTo>
                  <a:pt x="1074079" y="246533"/>
                </a:lnTo>
                <a:lnTo>
                  <a:pt x="1074079" y="0"/>
                </a:lnTo>
                <a:lnTo>
                  <a:pt x="0" y="0"/>
                </a:lnTo>
                <a:lnTo>
                  <a:pt x="0" y="246533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444984" y="8338291"/>
            <a:ext cx="222206" cy="22167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294696" y="8558173"/>
            <a:ext cx="522782" cy="1043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294696" y="8558173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302"/>
                </a:lnTo>
                <a:lnTo>
                  <a:pt x="522782" y="104302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695737" y="8338291"/>
            <a:ext cx="203196" cy="24064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554954" y="8577137"/>
            <a:ext cx="522782" cy="1043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554954" y="8577137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40" h="104775">
                <a:moveTo>
                  <a:pt x="0" y="0"/>
                </a:moveTo>
                <a:lnTo>
                  <a:pt x="0" y="104302"/>
                </a:lnTo>
                <a:lnTo>
                  <a:pt x="522782" y="104302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408427" y="8215555"/>
            <a:ext cx="133730" cy="13834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611473" y="8405158"/>
            <a:ext cx="107851" cy="138387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186596" y="8393324"/>
            <a:ext cx="126354" cy="14310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714828" y="8462050"/>
            <a:ext cx="118117" cy="13838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912854" y="8346061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10" y="0"/>
                </a:lnTo>
              </a:path>
            </a:pathLst>
          </a:custGeom>
          <a:ln w="164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912854" y="8290883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90">
                <a:moveTo>
                  <a:pt x="0" y="46932"/>
                </a:moveTo>
                <a:lnTo>
                  <a:pt x="18883" y="46932"/>
                </a:lnTo>
                <a:lnTo>
                  <a:pt x="18883" y="0"/>
                </a:lnTo>
                <a:lnTo>
                  <a:pt x="0" y="0"/>
                </a:lnTo>
                <a:lnTo>
                  <a:pt x="0" y="469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6912854" y="8282638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66" y="0"/>
                </a:lnTo>
              </a:path>
            </a:pathLst>
          </a:custGeom>
          <a:ln w="164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6912854" y="8231266"/>
            <a:ext cx="19050" cy="43180"/>
          </a:xfrm>
          <a:custGeom>
            <a:avLst/>
            <a:gdLst/>
            <a:ahLst/>
            <a:cxnLst/>
            <a:rect l="l" t="t" r="r" b="b"/>
            <a:pathLst>
              <a:path w="19050" h="43179">
                <a:moveTo>
                  <a:pt x="0" y="43127"/>
                </a:moveTo>
                <a:lnTo>
                  <a:pt x="18883" y="43127"/>
                </a:lnTo>
                <a:lnTo>
                  <a:pt x="18883" y="0"/>
                </a:lnTo>
                <a:lnTo>
                  <a:pt x="0" y="0"/>
                </a:lnTo>
                <a:lnTo>
                  <a:pt x="0" y="431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912854" y="8223655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89" y="0"/>
                </a:lnTo>
              </a:path>
            </a:pathLst>
          </a:custGeom>
          <a:ln w="1522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6821098" y="8927973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560839" y="8927973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708998" y="8927973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5176711" y="8927973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634919" y="8927973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634919" y="8520245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40">
                <a:moveTo>
                  <a:pt x="0" y="0"/>
                </a:moveTo>
                <a:lnTo>
                  <a:pt x="0" y="256015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551334" y="9070204"/>
            <a:ext cx="3270250" cy="0"/>
          </a:xfrm>
          <a:custGeom>
            <a:avLst/>
            <a:gdLst/>
            <a:ahLst/>
            <a:cxnLst/>
            <a:rect l="l" t="t" r="r" b="b"/>
            <a:pathLst>
              <a:path w="3270250" h="0">
                <a:moveTo>
                  <a:pt x="0" y="0"/>
                </a:moveTo>
                <a:lnTo>
                  <a:pt x="3269764" y="0"/>
                </a:lnTo>
              </a:path>
            </a:pathLst>
          </a:custGeom>
          <a:ln w="35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858717" y="8870765"/>
            <a:ext cx="127064" cy="17792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005438" y="8916885"/>
            <a:ext cx="180331" cy="131800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073361" y="8870765"/>
            <a:ext cx="127115" cy="177921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220121" y="8916885"/>
            <a:ext cx="180343" cy="13180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794605" y="8870044"/>
            <a:ext cx="121538" cy="17864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936928" y="8916885"/>
            <a:ext cx="180343" cy="13180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336397" y="8870044"/>
            <a:ext cx="121538" cy="17864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478721" y="8916885"/>
            <a:ext cx="180343" cy="13180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4442915" y="7614139"/>
            <a:ext cx="1457706" cy="118108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779457" y="8112516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76041" y="0"/>
                </a:moveTo>
                <a:lnTo>
                  <a:pt x="0" y="18964"/>
                </a:lnTo>
                <a:lnTo>
                  <a:pt x="66535" y="66374"/>
                </a:lnTo>
                <a:lnTo>
                  <a:pt x="57030" y="28446"/>
                </a:lnTo>
                <a:lnTo>
                  <a:pt x="7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779457" y="8131481"/>
            <a:ext cx="247650" cy="408305"/>
          </a:xfrm>
          <a:custGeom>
            <a:avLst/>
            <a:gdLst/>
            <a:ahLst/>
            <a:cxnLst/>
            <a:rect l="l" t="t" r="r" b="b"/>
            <a:pathLst>
              <a:path w="247650" h="408304">
                <a:moveTo>
                  <a:pt x="218617" y="407728"/>
                </a:moveTo>
                <a:lnTo>
                  <a:pt x="231093" y="370689"/>
                </a:lnTo>
                <a:lnTo>
                  <a:pt x="240004" y="331872"/>
                </a:lnTo>
                <a:lnTo>
                  <a:pt x="245351" y="293054"/>
                </a:lnTo>
                <a:lnTo>
                  <a:pt x="247133" y="256015"/>
                </a:lnTo>
                <a:lnTo>
                  <a:pt x="245351" y="222087"/>
                </a:lnTo>
                <a:lnTo>
                  <a:pt x="231093" y="161343"/>
                </a:lnTo>
                <a:lnTo>
                  <a:pt x="201241" y="105932"/>
                </a:lnTo>
                <a:lnTo>
                  <a:pt x="155794" y="59411"/>
                </a:lnTo>
                <a:lnTo>
                  <a:pt x="102922" y="25334"/>
                </a:lnTo>
                <a:lnTo>
                  <a:pt x="35495" y="7259"/>
                </a:lnTo>
                <a:lnTo>
                  <a:pt x="0" y="0"/>
                </a:lnTo>
              </a:path>
            </a:pathLst>
          </a:custGeom>
          <a:ln w="35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017085" y="8311639"/>
            <a:ext cx="0" cy="464820"/>
          </a:xfrm>
          <a:custGeom>
            <a:avLst/>
            <a:gdLst/>
            <a:ahLst/>
            <a:cxnLst/>
            <a:rect l="l" t="t" r="r" b="b"/>
            <a:pathLst>
              <a:path w="0" h="464820">
                <a:moveTo>
                  <a:pt x="0" y="0"/>
                </a:moveTo>
                <a:lnTo>
                  <a:pt x="0" y="46462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522819" y="8662475"/>
            <a:ext cx="66535" cy="7585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560839" y="8662475"/>
            <a:ext cx="0" cy="455295"/>
          </a:xfrm>
          <a:custGeom>
            <a:avLst/>
            <a:gdLst/>
            <a:ahLst/>
            <a:cxnLst/>
            <a:rect l="l" t="t" r="r" b="b"/>
            <a:pathLst>
              <a:path w="0" h="455295">
                <a:moveTo>
                  <a:pt x="0" y="0"/>
                </a:moveTo>
                <a:lnTo>
                  <a:pt x="0" y="455138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579850" y="8795225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741" y="0"/>
                </a:lnTo>
              </a:path>
            </a:pathLst>
          </a:custGeom>
          <a:ln w="35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828276" y="8682717"/>
            <a:ext cx="87649" cy="90699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697777" y="7984445"/>
            <a:ext cx="123363" cy="125163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478914" y="811251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19010" y="37928"/>
                </a:lnTo>
                <a:lnTo>
                  <a:pt x="9505" y="75856"/>
                </a:lnTo>
                <a:lnTo>
                  <a:pt x="76041" y="2844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307821" y="8140962"/>
            <a:ext cx="247650" cy="398780"/>
          </a:xfrm>
          <a:custGeom>
            <a:avLst/>
            <a:gdLst/>
            <a:ahLst/>
            <a:cxnLst/>
            <a:rect l="l" t="t" r="r" b="b"/>
            <a:pathLst>
              <a:path w="247650" h="398779">
                <a:moveTo>
                  <a:pt x="28515" y="398246"/>
                </a:moveTo>
                <a:lnTo>
                  <a:pt x="16039" y="362688"/>
                </a:lnTo>
                <a:lnTo>
                  <a:pt x="7128" y="327130"/>
                </a:lnTo>
                <a:lnTo>
                  <a:pt x="1782" y="291573"/>
                </a:lnTo>
                <a:lnTo>
                  <a:pt x="0" y="256015"/>
                </a:lnTo>
                <a:lnTo>
                  <a:pt x="1782" y="220605"/>
                </a:lnTo>
                <a:lnTo>
                  <a:pt x="16039" y="153342"/>
                </a:lnTo>
                <a:lnTo>
                  <a:pt x="50050" y="96598"/>
                </a:lnTo>
                <a:lnTo>
                  <a:pt x="96684" y="53929"/>
                </a:lnTo>
                <a:lnTo>
                  <a:pt x="123566" y="37928"/>
                </a:lnTo>
                <a:lnTo>
                  <a:pt x="152230" y="20001"/>
                </a:lnTo>
                <a:lnTo>
                  <a:pt x="181785" y="8296"/>
                </a:lnTo>
                <a:lnTo>
                  <a:pt x="213122" y="1926"/>
                </a:lnTo>
                <a:lnTo>
                  <a:pt x="247133" y="0"/>
                </a:lnTo>
              </a:path>
            </a:pathLst>
          </a:custGeom>
          <a:ln w="35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330760" y="8003409"/>
            <a:ext cx="123313" cy="125163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6326832" y="8359050"/>
            <a:ext cx="0" cy="502920"/>
          </a:xfrm>
          <a:custGeom>
            <a:avLst/>
            <a:gdLst/>
            <a:ahLst/>
            <a:cxnLst/>
            <a:rect l="l" t="t" r="r" b="b"/>
            <a:pathLst>
              <a:path w="0" h="502920">
                <a:moveTo>
                  <a:pt x="0" y="0"/>
                </a:moveTo>
                <a:lnTo>
                  <a:pt x="0" y="50254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783078" y="8681439"/>
            <a:ext cx="66535" cy="7585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6821098" y="8681439"/>
            <a:ext cx="0" cy="294005"/>
          </a:xfrm>
          <a:custGeom>
            <a:avLst/>
            <a:gdLst/>
            <a:ahLst/>
            <a:cxnLst/>
            <a:rect l="l" t="t" r="r" b="b"/>
            <a:pathLst>
              <a:path w="0" h="294004">
                <a:moveTo>
                  <a:pt x="0" y="0"/>
                </a:moveTo>
                <a:lnTo>
                  <a:pt x="0" y="29394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6497924" y="9582242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8963"/>
                </a:moveTo>
                <a:lnTo>
                  <a:pt x="19010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6326832" y="8804706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 h="0">
                <a:moveTo>
                  <a:pt x="0" y="0"/>
                </a:moveTo>
                <a:lnTo>
                  <a:pt x="513276" y="0"/>
                </a:lnTo>
              </a:path>
            </a:pathLst>
          </a:custGeom>
          <a:ln w="35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6489686" y="8682717"/>
            <a:ext cx="87700" cy="90699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838450" y="8103034"/>
            <a:ext cx="456565" cy="455295"/>
          </a:xfrm>
          <a:custGeom>
            <a:avLst/>
            <a:gdLst/>
            <a:ahLst/>
            <a:cxnLst/>
            <a:rect l="l" t="t" r="r" b="b"/>
            <a:pathLst>
              <a:path w="456564" h="455295">
                <a:moveTo>
                  <a:pt x="0" y="227569"/>
                </a:moveTo>
                <a:lnTo>
                  <a:pt x="5049" y="185048"/>
                </a:lnTo>
                <a:lnTo>
                  <a:pt x="19010" y="143416"/>
                </a:lnTo>
                <a:lnTo>
                  <a:pt x="40099" y="103561"/>
                </a:lnTo>
                <a:lnTo>
                  <a:pt x="66535" y="66374"/>
                </a:lnTo>
                <a:lnTo>
                  <a:pt x="103813" y="40002"/>
                </a:lnTo>
                <a:lnTo>
                  <a:pt x="143765" y="18964"/>
                </a:lnTo>
                <a:lnTo>
                  <a:pt x="185498" y="5037"/>
                </a:lnTo>
                <a:lnTo>
                  <a:pt x="228123" y="0"/>
                </a:lnTo>
                <a:lnTo>
                  <a:pt x="276094" y="5037"/>
                </a:lnTo>
                <a:lnTo>
                  <a:pt x="319609" y="18964"/>
                </a:lnTo>
                <a:lnTo>
                  <a:pt x="357778" y="40002"/>
                </a:lnTo>
                <a:lnTo>
                  <a:pt x="389710" y="66374"/>
                </a:lnTo>
                <a:lnTo>
                  <a:pt x="420156" y="103561"/>
                </a:lnTo>
                <a:lnTo>
                  <a:pt x="440800" y="143416"/>
                </a:lnTo>
                <a:lnTo>
                  <a:pt x="452533" y="185048"/>
                </a:lnTo>
                <a:lnTo>
                  <a:pt x="456246" y="227569"/>
                </a:lnTo>
                <a:lnTo>
                  <a:pt x="452533" y="275424"/>
                </a:lnTo>
                <a:lnTo>
                  <a:pt x="440800" y="318834"/>
                </a:lnTo>
                <a:lnTo>
                  <a:pt x="420156" y="356910"/>
                </a:lnTo>
                <a:lnTo>
                  <a:pt x="389710" y="388764"/>
                </a:lnTo>
                <a:lnTo>
                  <a:pt x="357778" y="419136"/>
                </a:lnTo>
                <a:lnTo>
                  <a:pt x="319609" y="439730"/>
                </a:lnTo>
                <a:lnTo>
                  <a:pt x="276094" y="451434"/>
                </a:lnTo>
                <a:lnTo>
                  <a:pt x="228123" y="455138"/>
                </a:lnTo>
                <a:lnTo>
                  <a:pt x="185498" y="451434"/>
                </a:lnTo>
                <a:lnTo>
                  <a:pt x="143765" y="439730"/>
                </a:lnTo>
                <a:lnTo>
                  <a:pt x="103813" y="419136"/>
                </a:lnTo>
                <a:lnTo>
                  <a:pt x="66535" y="388764"/>
                </a:lnTo>
                <a:lnTo>
                  <a:pt x="40099" y="356910"/>
                </a:lnTo>
                <a:lnTo>
                  <a:pt x="19010" y="318834"/>
                </a:lnTo>
                <a:lnTo>
                  <a:pt x="5049" y="275424"/>
                </a:lnTo>
                <a:lnTo>
                  <a:pt x="0" y="227569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981026" y="8216566"/>
            <a:ext cx="175299" cy="177858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359191" y="9178691"/>
            <a:ext cx="393271" cy="127856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6619463" y="9178691"/>
            <a:ext cx="393258" cy="127856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71" name="object 17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5572" y="4523866"/>
          <a:ext cx="4440555" cy="2222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6595"/>
                <a:gridCol w="694690"/>
                <a:gridCol w="1248410"/>
                <a:gridCol w="1138554"/>
                <a:gridCol w="652145"/>
              </a:tblGrid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Portion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CD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Origin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A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Limits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689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50x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50(4+x)-30x=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20X+200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50(4+x)-30x=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20X+200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50x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436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0.5(4+x)=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0.5x+2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0.5(4+x)=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0.5x+2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436">
                <a:tc>
                  <a:txBody>
                    <a:bodyPr/>
                    <a:lstStyle/>
                    <a:p>
                      <a:pPr algn="ctr" marL="127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-0.083x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-0.083(4+x)+1=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0.917x-0.332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0.083(4+x)=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0.083x+0.332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0.083x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2EI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2EI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EI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49248" y="7295768"/>
            <a:ext cx="102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7207377"/>
            <a:ext cx="9455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92682" y="7071741"/>
            <a:ext cx="3308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91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92910" y="716013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90217" y="7326248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05382" y="7348092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54733" y="783005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584705" y="7553705"/>
            <a:ext cx="186499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75323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38195" y="78300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153" y="7689341"/>
            <a:ext cx="4277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 spc="-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baseline="-37698" sz="2100" spc="113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04161" y="7207377"/>
            <a:ext cx="1891664" cy="50863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81610">
              <a:lnSpc>
                <a:spcPct val="100000"/>
              </a:lnSpc>
              <a:tabLst>
                <a:tab pos="180467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07794" y="7910321"/>
            <a:ext cx="17221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63576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31366" y="806272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44066" y="833907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359153" y="8198357"/>
            <a:ext cx="4242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24321" y="8062721"/>
            <a:ext cx="1263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154673" y="831722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37021" y="8339073"/>
            <a:ext cx="1245235" cy="0"/>
          </a:xfrm>
          <a:custGeom>
            <a:avLst/>
            <a:gdLst/>
            <a:ahLst/>
            <a:cxnLst/>
            <a:rect l="l" t="t" r="r" b="b"/>
            <a:pathLst>
              <a:path w="1245234" h="0">
                <a:moveTo>
                  <a:pt x="0" y="0"/>
                </a:moveTo>
                <a:lnTo>
                  <a:pt x="12451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802638" y="8047481"/>
            <a:ext cx="24739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38760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37105" y="8419338"/>
            <a:ext cx="24739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38760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54733" y="8846565"/>
            <a:ext cx="2249805" cy="0"/>
          </a:xfrm>
          <a:custGeom>
            <a:avLst/>
            <a:gdLst/>
            <a:ahLst/>
            <a:cxnLst/>
            <a:rect l="l" t="t" r="r" b="b"/>
            <a:pathLst>
              <a:path w="2249804" h="0">
                <a:moveTo>
                  <a:pt x="0" y="0"/>
                </a:moveTo>
                <a:lnTo>
                  <a:pt x="224967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8529675"/>
            <a:ext cx="3363595" cy="86233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611630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325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525">
                <a:latin typeface="Cambria Math"/>
                <a:cs typeface="Cambria Math"/>
              </a:rPr>
              <a:t>  </a:t>
            </a:r>
            <a:endParaRPr baseline="22222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71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708998" y="1340382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90">
                <a:moveTo>
                  <a:pt x="0" y="123144"/>
                </a:moveTo>
                <a:lnTo>
                  <a:pt x="1083584" y="123144"/>
                </a:lnTo>
                <a:lnTo>
                  <a:pt x="1083584" y="0"/>
                </a:lnTo>
                <a:lnTo>
                  <a:pt x="0" y="0"/>
                </a:lnTo>
                <a:lnTo>
                  <a:pt x="0" y="123144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51334" y="1340382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90">
                <a:moveTo>
                  <a:pt x="0" y="123144"/>
                </a:moveTo>
                <a:lnTo>
                  <a:pt x="1083584" y="123144"/>
                </a:lnTo>
                <a:lnTo>
                  <a:pt x="1083584" y="0"/>
                </a:lnTo>
                <a:lnTo>
                  <a:pt x="0" y="0"/>
                </a:lnTo>
                <a:lnTo>
                  <a:pt x="0" y="123144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34919" y="1274073"/>
            <a:ext cx="1074420" cy="246379"/>
          </a:xfrm>
          <a:custGeom>
            <a:avLst/>
            <a:gdLst/>
            <a:ahLst/>
            <a:cxnLst/>
            <a:rect l="l" t="t" r="r" b="b"/>
            <a:pathLst>
              <a:path w="1074420" h="246380">
                <a:moveTo>
                  <a:pt x="0" y="246288"/>
                </a:moveTo>
                <a:lnTo>
                  <a:pt x="1074079" y="246288"/>
                </a:lnTo>
                <a:lnTo>
                  <a:pt x="1074079" y="0"/>
                </a:lnTo>
                <a:lnTo>
                  <a:pt x="0" y="0"/>
                </a:lnTo>
                <a:lnTo>
                  <a:pt x="0" y="246288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44985" y="1461733"/>
            <a:ext cx="222204" cy="221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94696" y="1681397"/>
            <a:ext cx="522782" cy="104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94696" y="1681397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199"/>
                </a:lnTo>
                <a:lnTo>
                  <a:pt x="522782" y="104199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695738" y="1461732"/>
            <a:ext cx="203195" cy="240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554954" y="1700342"/>
            <a:ext cx="522782" cy="104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54954" y="1700342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40" h="104775">
                <a:moveTo>
                  <a:pt x="0" y="0"/>
                </a:moveTo>
                <a:lnTo>
                  <a:pt x="0" y="104199"/>
                </a:lnTo>
                <a:lnTo>
                  <a:pt x="522782" y="104199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98923" y="1339081"/>
            <a:ext cx="133730" cy="138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601967" y="1519061"/>
            <a:ext cx="107851" cy="138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86596" y="1507226"/>
            <a:ext cx="126354" cy="1429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714828" y="1585369"/>
            <a:ext cx="118117" cy="138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903349" y="1469375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10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903349" y="1414224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90">
                <a:moveTo>
                  <a:pt x="0" y="46909"/>
                </a:moveTo>
                <a:lnTo>
                  <a:pt x="18883" y="46909"/>
                </a:lnTo>
                <a:lnTo>
                  <a:pt x="18883" y="0"/>
                </a:lnTo>
                <a:lnTo>
                  <a:pt x="0" y="0"/>
                </a:lnTo>
                <a:lnTo>
                  <a:pt x="0" y="469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903349" y="1405983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66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903349" y="1355904"/>
            <a:ext cx="19050" cy="41910"/>
          </a:xfrm>
          <a:custGeom>
            <a:avLst/>
            <a:gdLst/>
            <a:ahLst/>
            <a:cxnLst/>
            <a:rect l="l" t="t" r="r" b="b"/>
            <a:pathLst>
              <a:path w="19050" h="41909">
                <a:moveTo>
                  <a:pt x="0" y="41838"/>
                </a:moveTo>
                <a:lnTo>
                  <a:pt x="18883" y="41838"/>
                </a:lnTo>
                <a:lnTo>
                  <a:pt x="18883" y="0"/>
                </a:lnTo>
                <a:lnTo>
                  <a:pt x="0" y="0"/>
                </a:lnTo>
                <a:lnTo>
                  <a:pt x="0" y="418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903349" y="1347663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89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821098" y="20413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60839" y="20413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708998" y="20413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76711" y="20413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634919" y="20413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34919" y="1634033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551334" y="2183447"/>
            <a:ext cx="3270250" cy="0"/>
          </a:xfrm>
          <a:custGeom>
            <a:avLst/>
            <a:gdLst/>
            <a:ahLst/>
            <a:cxnLst/>
            <a:rect l="l" t="t" r="r" b="b"/>
            <a:pathLst>
              <a:path w="3270250" h="0">
                <a:moveTo>
                  <a:pt x="0" y="0"/>
                </a:moveTo>
                <a:lnTo>
                  <a:pt x="3269764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849212" y="1993678"/>
            <a:ext cx="127064" cy="1777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005438" y="2039741"/>
            <a:ext cx="180331" cy="13168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063857" y="1993678"/>
            <a:ext cx="127115" cy="1777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220121" y="2039741"/>
            <a:ext cx="180343" cy="1316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85100" y="1992946"/>
            <a:ext cx="121538" cy="178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36928" y="2039741"/>
            <a:ext cx="180343" cy="1316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326892" y="1992946"/>
            <a:ext cx="121538" cy="178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478721" y="2039741"/>
            <a:ext cx="180343" cy="1316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38690" y="1207815"/>
            <a:ext cx="66535" cy="6630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176711" y="876273"/>
            <a:ext cx="0" cy="398145"/>
          </a:xfrm>
          <a:custGeom>
            <a:avLst/>
            <a:gdLst/>
            <a:ahLst/>
            <a:cxnLst/>
            <a:rect l="l" t="t" r="r" b="b"/>
            <a:pathLst>
              <a:path w="0" h="398144">
                <a:moveTo>
                  <a:pt x="0" y="0"/>
                </a:moveTo>
                <a:lnTo>
                  <a:pt x="0" y="39785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779457" y="122676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041" y="0"/>
                </a:moveTo>
                <a:lnTo>
                  <a:pt x="0" y="28417"/>
                </a:lnTo>
                <a:lnTo>
                  <a:pt x="66535" y="75781"/>
                </a:lnTo>
                <a:lnTo>
                  <a:pt x="57030" y="37890"/>
                </a:lnTo>
                <a:lnTo>
                  <a:pt x="7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79457" y="1255178"/>
            <a:ext cx="247650" cy="398145"/>
          </a:xfrm>
          <a:custGeom>
            <a:avLst/>
            <a:gdLst/>
            <a:ahLst/>
            <a:cxnLst/>
            <a:rect l="l" t="t" r="r" b="b"/>
            <a:pathLst>
              <a:path w="247650" h="398144">
                <a:moveTo>
                  <a:pt x="218617" y="397800"/>
                </a:moveTo>
                <a:lnTo>
                  <a:pt x="231093" y="362278"/>
                </a:lnTo>
                <a:lnTo>
                  <a:pt x="240004" y="326755"/>
                </a:lnTo>
                <a:lnTo>
                  <a:pt x="245351" y="291233"/>
                </a:lnTo>
                <a:lnTo>
                  <a:pt x="247133" y="255710"/>
                </a:lnTo>
                <a:lnTo>
                  <a:pt x="245351" y="220336"/>
                </a:lnTo>
                <a:lnTo>
                  <a:pt x="231093" y="153139"/>
                </a:lnTo>
                <a:lnTo>
                  <a:pt x="201241" y="96452"/>
                </a:lnTo>
                <a:lnTo>
                  <a:pt x="155794" y="53846"/>
                </a:lnTo>
                <a:lnTo>
                  <a:pt x="102922" y="19981"/>
                </a:lnTo>
                <a:lnTo>
                  <a:pt x="35495" y="1924"/>
                </a:ln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017085" y="1425635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522819" y="1785596"/>
            <a:ext cx="66535" cy="6630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60839" y="1785596"/>
            <a:ext cx="0" cy="455295"/>
          </a:xfrm>
          <a:custGeom>
            <a:avLst/>
            <a:gdLst/>
            <a:ahLst/>
            <a:cxnLst/>
            <a:rect l="l" t="t" r="r" b="b"/>
            <a:pathLst>
              <a:path w="0" h="455294">
                <a:moveTo>
                  <a:pt x="0" y="0"/>
                </a:moveTo>
                <a:lnTo>
                  <a:pt x="0" y="454686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579850" y="1908740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741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28276" y="1805804"/>
            <a:ext cx="87649" cy="906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648755" y="1140623"/>
            <a:ext cx="126887" cy="9270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799089" y="1107784"/>
            <a:ext cx="47625" cy="125730"/>
          </a:xfrm>
          <a:custGeom>
            <a:avLst/>
            <a:gdLst/>
            <a:ahLst/>
            <a:cxnLst/>
            <a:rect l="l" t="t" r="r" b="b"/>
            <a:pathLst>
              <a:path w="47625" h="125730">
                <a:moveTo>
                  <a:pt x="47627" y="27660"/>
                </a:moveTo>
                <a:lnTo>
                  <a:pt x="31747" y="27660"/>
                </a:lnTo>
                <a:lnTo>
                  <a:pt x="31747" y="125544"/>
                </a:lnTo>
                <a:lnTo>
                  <a:pt x="47627" y="125544"/>
                </a:lnTo>
                <a:lnTo>
                  <a:pt x="47627" y="27660"/>
                </a:lnTo>
                <a:close/>
              </a:path>
              <a:path w="47625" h="125730">
                <a:moveTo>
                  <a:pt x="47627" y="0"/>
                </a:moveTo>
                <a:lnTo>
                  <a:pt x="37386" y="0"/>
                </a:lnTo>
                <a:lnTo>
                  <a:pt x="34624" y="5304"/>
                </a:lnTo>
                <a:lnTo>
                  <a:pt x="29934" y="10988"/>
                </a:lnTo>
                <a:lnTo>
                  <a:pt x="0" y="31322"/>
                </a:lnTo>
                <a:lnTo>
                  <a:pt x="0" y="46226"/>
                </a:lnTo>
                <a:lnTo>
                  <a:pt x="31747" y="27660"/>
                </a:lnTo>
                <a:lnTo>
                  <a:pt x="47627" y="27660"/>
                </a:lnTo>
                <a:lnTo>
                  <a:pt x="476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777495" y="1103616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76041" y="0"/>
                </a:moveTo>
                <a:lnTo>
                  <a:pt x="0" y="18945"/>
                </a:lnTo>
                <a:lnTo>
                  <a:pt x="66535" y="66308"/>
                </a:lnTo>
                <a:lnTo>
                  <a:pt x="66535" y="28417"/>
                </a:lnTo>
                <a:lnTo>
                  <a:pt x="7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777495" y="1122561"/>
            <a:ext cx="251460" cy="407670"/>
          </a:xfrm>
          <a:custGeom>
            <a:avLst/>
            <a:gdLst/>
            <a:ahLst/>
            <a:cxnLst/>
            <a:rect l="l" t="t" r="r" b="b"/>
            <a:pathLst>
              <a:path w="251460" h="407669">
                <a:moveTo>
                  <a:pt x="228123" y="407273"/>
                </a:moveTo>
                <a:lnTo>
                  <a:pt x="240450" y="370270"/>
                </a:lnTo>
                <a:lnTo>
                  <a:pt x="248321" y="331491"/>
                </a:lnTo>
                <a:lnTo>
                  <a:pt x="250846" y="292713"/>
                </a:lnTo>
                <a:lnTo>
                  <a:pt x="247133" y="255710"/>
                </a:lnTo>
                <a:lnTo>
                  <a:pt x="245351" y="221824"/>
                </a:lnTo>
                <a:lnTo>
                  <a:pt x="231093" y="161175"/>
                </a:lnTo>
                <a:lnTo>
                  <a:pt x="202578" y="105827"/>
                </a:lnTo>
                <a:lnTo>
                  <a:pt x="159804" y="59352"/>
                </a:lnTo>
                <a:lnTo>
                  <a:pt x="102922" y="25309"/>
                </a:lnTo>
                <a:lnTo>
                  <a:pt x="35495" y="7252"/>
                </a:ln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646832" y="1008006"/>
            <a:ext cx="126861" cy="9270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797140" y="975167"/>
            <a:ext cx="48260" cy="125730"/>
          </a:xfrm>
          <a:custGeom>
            <a:avLst/>
            <a:gdLst/>
            <a:ahLst/>
            <a:cxnLst/>
            <a:rect l="l" t="t" r="r" b="b"/>
            <a:pathLst>
              <a:path w="48260" h="125730">
                <a:moveTo>
                  <a:pt x="47652" y="27660"/>
                </a:moveTo>
                <a:lnTo>
                  <a:pt x="31683" y="27660"/>
                </a:lnTo>
                <a:lnTo>
                  <a:pt x="31683" y="125544"/>
                </a:lnTo>
                <a:lnTo>
                  <a:pt x="47652" y="125544"/>
                </a:lnTo>
                <a:lnTo>
                  <a:pt x="47652" y="27660"/>
                </a:lnTo>
                <a:close/>
              </a:path>
              <a:path w="48260" h="125730">
                <a:moveTo>
                  <a:pt x="47652" y="0"/>
                </a:moveTo>
                <a:lnTo>
                  <a:pt x="37386" y="0"/>
                </a:lnTo>
                <a:lnTo>
                  <a:pt x="34598" y="5304"/>
                </a:lnTo>
                <a:lnTo>
                  <a:pt x="29909" y="10988"/>
                </a:lnTo>
                <a:lnTo>
                  <a:pt x="0" y="31322"/>
                </a:lnTo>
                <a:lnTo>
                  <a:pt x="0" y="46226"/>
                </a:lnTo>
                <a:lnTo>
                  <a:pt x="31683" y="27660"/>
                </a:lnTo>
                <a:lnTo>
                  <a:pt x="47652" y="27660"/>
                </a:lnTo>
                <a:lnTo>
                  <a:pt x="476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478914" y="1236233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19010" y="28417"/>
                </a:lnTo>
                <a:lnTo>
                  <a:pt x="9505" y="66308"/>
                </a:lnTo>
                <a:lnTo>
                  <a:pt x="76041" y="189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307821" y="1255178"/>
            <a:ext cx="247650" cy="407670"/>
          </a:xfrm>
          <a:custGeom>
            <a:avLst/>
            <a:gdLst/>
            <a:ahLst/>
            <a:cxnLst/>
            <a:rect l="l" t="t" r="r" b="b"/>
            <a:pathLst>
              <a:path w="247650" h="407669">
                <a:moveTo>
                  <a:pt x="28515" y="407273"/>
                </a:moveTo>
                <a:lnTo>
                  <a:pt x="16039" y="366274"/>
                </a:lnTo>
                <a:lnTo>
                  <a:pt x="7128" y="327939"/>
                </a:lnTo>
                <a:lnTo>
                  <a:pt x="1782" y="291381"/>
                </a:lnTo>
                <a:lnTo>
                  <a:pt x="0" y="255710"/>
                </a:lnTo>
                <a:lnTo>
                  <a:pt x="1782" y="221816"/>
                </a:lnTo>
                <a:lnTo>
                  <a:pt x="16039" y="161132"/>
                </a:lnTo>
                <a:lnTo>
                  <a:pt x="50050" y="105777"/>
                </a:lnTo>
                <a:lnTo>
                  <a:pt x="96684" y="59322"/>
                </a:lnTo>
                <a:lnTo>
                  <a:pt x="152230" y="25309"/>
                </a:lnTo>
                <a:lnTo>
                  <a:pt x="213122" y="7252"/>
                </a:lnTo>
                <a:lnTo>
                  <a:pt x="247133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281714" y="1150095"/>
            <a:ext cx="126861" cy="9270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432022" y="1117257"/>
            <a:ext cx="48260" cy="125730"/>
          </a:xfrm>
          <a:custGeom>
            <a:avLst/>
            <a:gdLst/>
            <a:ahLst/>
            <a:cxnLst/>
            <a:rect l="l" t="t" r="r" b="b"/>
            <a:pathLst>
              <a:path w="48260" h="125730">
                <a:moveTo>
                  <a:pt x="47652" y="27660"/>
                </a:moveTo>
                <a:lnTo>
                  <a:pt x="31683" y="27660"/>
                </a:lnTo>
                <a:lnTo>
                  <a:pt x="31683" y="125544"/>
                </a:lnTo>
                <a:lnTo>
                  <a:pt x="47652" y="125544"/>
                </a:lnTo>
                <a:lnTo>
                  <a:pt x="47652" y="27660"/>
                </a:lnTo>
                <a:close/>
              </a:path>
              <a:path w="48260" h="125730">
                <a:moveTo>
                  <a:pt x="47652" y="0"/>
                </a:moveTo>
                <a:lnTo>
                  <a:pt x="37386" y="0"/>
                </a:lnTo>
                <a:lnTo>
                  <a:pt x="34598" y="5304"/>
                </a:lnTo>
                <a:lnTo>
                  <a:pt x="29909" y="10988"/>
                </a:lnTo>
                <a:lnTo>
                  <a:pt x="0" y="31322"/>
                </a:lnTo>
                <a:lnTo>
                  <a:pt x="0" y="46226"/>
                </a:lnTo>
                <a:lnTo>
                  <a:pt x="31683" y="27660"/>
                </a:lnTo>
                <a:lnTo>
                  <a:pt x="47652" y="27660"/>
                </a:lnTo>
                <a:lnTo>
                  <a:pt x="476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442854" y="110361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9505" y="37890"/>
                </a:lnTo>
                <a:lnTo>
                  <a:pt x="9505" y="75781"/>
                </a:lnTo>
                <a:lnTo>
                  <a:pt x="76041" y="284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62257" y="1132034"/>
            <a:ext cx="257175" cy="398145"/>
          </a:xfrm>
          <a:custGeom>
            <a:avLst/>
            <a:gdLst/>
            <a:ahLst/>
            <a:cxnLst/>
            <a:rect l="l" t="t" r="r" b="b"/>
            <a:pathLst>
              <a:path w="257175" h="398144">
                <a:moveTo>
                  <a:pt x="28515" y="397800"/>
                </a:moveTo>
                <a:lnTo>
                  <a:pt x="16039" y="362278"/>
                </a:lnTo>
                <a:lnTo>
                  <a:pt x="7128" y="326755"/>
                </a:lnTo>
                <a:lnTo>
                  <a:pt x="1782" y="291233"/>
                </a:lnTo>
                <a:lnTo>
                  <a:pt x="0" y="255710"/>
                </a:lnTo>
                <a:lnTo>
                  <a:pt x="7277" y="220344"/>
                </a:lnTo>
                <a:lnTo>
                  <a:pt x="25396" y="153182"/>
                </a:lnTo>
                <a:lnTo>
                  <a:pt x="54060" y="96502"/>
                </a:lnTo>
                <a:lnTo>
                  <a:pt x="96833" y="53875"/>
                </a:lnTo>
                <a:lnTo>
                  <a:pt x="153715" y="19981"/>
                </a:lnTo>
                <a:lnTo>
                  <a:pt x="221142" y="1924"/>
                </a:lnTo>
                <a:lnTo>
                  <a:pt x="256638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92788" y="1026951"/>
            <a:ext cx="126861" cy="9270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643096" y="994112"/>
            <a:ext cx="48260" cy="125730"/>
          </a:xfrm>
          <a:custGeom>
            <a:avLst/>
            <a:gdLst/>
            <a:ahLst/>
            <a:cxnLst/>
            <a:rect l="l" t="t" r="r" b="b"/>
            <a:pathLst>
              <a:path w="48260" h="125730">
                <a:moveTo>
                  <a:pt x="47652" y="27660"/>
                </a:moveTo>
                <a:lnTo>
                  <a:pt x="31683" y="27660"/>
                </a:lnTo>
                <a:lnTo>
                  <a:pt x="31683" y="125544"/>
                </a:lnTo>
                <a:lnTo>
                  <a:pt x="47652" y="125544"/>
                </a:lnTo>
                <a:lnTo>
                  <a:pt x="47652" y="27660"/>
                </a:lnTo>
                <a:close/>
              </a:path>
              <a:path w="48260" h="125730">
                <a:moveTo>
                  <a:pt x="47652" y="0"/>
                </a:moveTo>
                <a:lnTo>
                  <a:pt x="37386" y="0"/>
                </a:lnTo>
                <a:lnTo>
                  <a:pt x="34598" y="5304"/>
                </a:lnTo>
                <a:lnTo>
                  <a:pt x="29909" y="10988"/>
                </a:lnTo>
                <a:lnTo>
                  <a:pt x="0" y="31322"/>
                </a:lnTo>
                <a:lnTo>
                  <a:pt x="0" y="46226"/>
                </a:lnTo>
                <a:lnTo>
                  <a:pt x="31683" y="27660"/>
                </a:lnTo>
                <a:lnTo>
                  <a:pt x="47652" y="27660"/>
                </a:lnTo>
                <a:lnTo>
                  <a:pt x="476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005619" y="1444581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634919" y="1814014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0" y="0"/>
                </a:moveTo>
                <a:lnTo>
                  <a:pt x="389710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854804" y="1720550"/>
            <a:ext cx="87700" cy="9060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338298" y="1596143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5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699493" y="1406690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338298" y="1776123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0" y="0"/>
                </a:moveTo>
                <a:lnTo>
                  <a:pt x="389710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558183" y="1673187"/>
            <a:ext cx="87700" cy="906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326832" y="1472999"/>
            <a:ext cx="0" cy="502284"/>
          </a:xfrm>
          <a:custGeom>
            <a:avLst/>
            <a:gdLst/>
            <a:ahLst/>
            <a:cxnLst/>
            <a:rect l="l" t="t" r="r" b="b"/>
            <a:pathLst>
              <a:path w="0" h="502285">
                <a:moveTo>
                  <a:pt x="0" y="0"/>
                </a:moveTo>
                <a:lnTo>
                  <a:pt x="0" y="50205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783078" y="1804541"/>
            <a:ext cx="66535" cy="6630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821098" y="1804541"/>
            <a:ext cx="0" cy="294005"/>
          </a:xfrm>
          <a:custGeom>
            <a:avLst/>
            <a:gdLst/>
            <a:ahLst/>
            <a:cxnLst/>
            <a:rect l="l" t="t" r="r" b="b"/>
            <a:pathLst>
              <a:path w="0" h="294005">
                <a:moveTo>
                  <a:pt x="0" y="0"/>
                </a:moveTo>
                <a:lnTo>
                  <a:pt x="0" y="29365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326832" y="1918213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 h="0">
                <a:moveTo>
                  <a:pt x="0" y="0"/>
                </a:moveTo>
                <a:lnTo>
                  <a:pt x="513276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489686" y="1805804"/>
            <a:ext cx="87700" cy="906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838450" y="1226760"/>
            <a:ext cx="456565" cy="454659"/>
          </a:xfrm>
          <a:custGeom>
            <a:avLst/>
            <a:gdLst/>
            <a:ahLst/>
            <a:cxnLst/>
            <a:rect l="l" t="t" r="r" b="b"/>
            <a:pathLst>
              <a:path w="456564" h="454660">
                <a:moveTo>
                  <a:pt x="0" y="227292"/>
                </a:moveTo>
                <a:lnTo>
                  <a:pt x="5049" y="179486"/>
                </a:lnTo>
                <a:lnTo>
                  <a:pt x="19010" y="136125"/>
                </a:lnTo>
                <a:lnTo>
                  <a:pt x="40099" y="98101"/>
                </a:lnTo>
                <a:lnTo>
                  <a:pt x="66535" y="66308"/>
                </a:lnTo>
                <a:lnTo>
                  <a:pt x="103813" y="35966"/>
                </a:lnTo>
                <a:lnTo>
                  <a:pt x="143765" y="15393"/>
                </a:lnTo>
                <a:lnTo>
                  <a:pt x="185498" y="3700"/>
                </a:lnTo>
                <a:lnTo>
                  <a:pt x="228123" y="0"/>
                </a:lnTo>
                <a:lnTo>
                  <a:pt x="276094" y="3700"/>
                </a:lnTo>
                <a:lnTo>
                  <a:pt x="319609" y="15393"/>
                </a:lnTo>
                <a:lnTo>
                  <a:pt x="357778" y="35966"/>
                </a:lnTo>
                <a:lnTo>
                  <a:pt x="389710" y="66308"/>
                </a:lnTo>
                <a:lnTo>
                  <a:pt x="420156" y="98101"/>
                </a:lnTo>
                <a:lnTo>
                  <a:pt x="440800" y="136125"/>
                </a:lnTo>
                <a:lnTo>
                  <a:pt x="452533" y="179486"/>
                </a:lnTo>
                <a:lnTo>
                  <a:pt x="456246" y="227292"/>
                </a:lnTo>
                <a:lnTo>
                  <a:pt x="452533" y="269771"/>
                </a:lnTo>
                <a:lnTo>
                  <a:pt x="440800" y="311362"/>
                </a:lnTo>
                <a:lnTo>
                  <a:pt x="420156" y="351177"/>
                </a:lnTo>
                <a:lnTo>
                  <a:pt x="389710" y="388327"/>
                </a:lnTo>
                <a:lnTo>
                  <a:pt x="357778" y="414673"/>
                </a:lnTo>
                <a:lnTo>
                  <a:pt x="319609" y="435691"/>
                </a:lnTo>
                <a:lnTo>
                  <a:pt x="276094" y="449603"/>
                </a:lnTo>
                <a:lnTo>
                  <a:pt x="228123" y="454636"/>
                </a:lnTo>
                <a:lnTo>
                  <a:pt x="185498" y="449603"/>
                </a:lnTo>
                <a:lnTo>
                  <a:pt x="143765" y="435691"/>
                </a:lnTo>
                <a:lnTo>
                  <a:pt x="103813" y="414673"/>
                </a:lnTo>
                <a:lnTo>
                  <a:pt x="66535" y="388327"/>
                </a:lnTo>
                <a:lnTo>
                  <a:pt x="40099" y="351177"/>
                </a:lnTo>
                <a:lnTo>
                  <a:pt x="19010" y="311362"/>
                </a:lnTo>
                <a:lnTo>
                  <a:pt x="5049" y="269771"/>
                </a:lnTo>
                <a:lnTo>
                  <a:pt x="0" y="227292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902846" y="1386128"/>
            <a:ext cx="180328" cy="13168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22995" y="1339333"/>
            <a:ext cx="67663" cy="17847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444737" y="2291814"/>
            <a:ext cx="84304" cy="12772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587314" y="2294037"/>
            <a:ext cx="85710" cy="12550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705009" y="2291814"/>
            <a:ext cx="84278" cy="12772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847586" y="2294037"/>
            <a:ext cx="85672" cy="12550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794723" y="2902482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89">
                <a:moveTo>
                  <a:pt x="0" y="123144"/>
                </a:moveTo>
                <a:lnTo>
                  <a:pt x="1083584" y="123144"/>
                </a:lnTo>
                <a:lnTo>
                  <a:pt x="1083584" y="0"/>
                </a:lnTo>
                <a:lnTo>
                  <a:pt x="0" y="0"/>
                </a:lnTo>
                <a:lnTo>
                  <a:pt x="0" y="123144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637059" y="2902482"/>
            <a:ext cx="1083945" cy="123189"/>
          </a:xfrm>
          <a:custGeom>
            <a:avLst/>
            <a:gdLst/>
            <a:ahLst/>
            <a:cxnLst/>
            <a:rect l="l" t="t" r="r" b="b"/>
            <a:pathLst>
              <a:path w="1083945" h="123189">
                <a:moveTo>
                  <a:pt x="0" y="123144"/>
                </a:moveTo>
                <a:lnTo>
                  <a:pt x="1083584" y="123144"/>
                </a:lnTo>
                <a:lnTo>
                  <a:pt x="1083584" y="0"/>
                </a:lnTo>
                <a:lnTo>
                  <a:pt x="0" y="0"/>
                </a:lnTo>
                <a:lnTo>
                  <a:pt x="0" y="123144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720644" y="2836173"/>
            <a:ext cx="1074420" cy="246379"/>
          </a:xfrm>
          <a:custGeom>
            <a:avLst/>
            <a:gdLst/>
            <a:ahLst/>
            <a:cxnLst/>
            <a:rect l="l" t="t" r="r" b="b"/>
            <a:pathLst>
              <a:path w="1074420" h="246380">
                <a:moveTo>
                  <a:pt x="0" y="246288"/>
                </a:moveTo>
                <a:lnTo>
                  <a:pt x="1074079" y="246288"/>
                </a:lnTo>
                <a:lnTo>
                  <a:pt x="1074079" y="0"/>
                </a:lnTo>
                <a:lnTo>
                  <a:pt x="0" y="0"/>
                </a:lnTo>
                <a:lnTo>
                  <a:pt x="0" y="246288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530710" y="3023833"/>
            <a:ext cx="222204" cy="221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380421" y="3243497"/>
            <a:ext cx="522782" cy="104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380421" y="3243497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199"/>
                </a:lnTo>
                <a:lnTo>
                  <a:pt x="522782" y="104199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781463" y="3023832"/>
            <a:ext cx="203195" cy="2404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640679" y="3262442"/>
            <a:ext cx="522782" cy="104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640679" y="3262442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40" h="104775">
                <a:moveTo>
                  <a:pt x="0" y="0"/>
                </a:moveTo>
                <a:lnTo>
                  <a:pt x="0" y="104199"/>
                </a:lnTo>
                <a:lnTo>
                  <a:pt x="522782" y="104199"/>
                </a:lnTo>
                <a:lnTo>
                  <a:pt x="522782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484648" y="2901181"/>
            <a:ext cx="133730" cy="138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687692" y="3081161"/>
            <a:ext cx="107851" cy="138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272321" y="3069326"/>
            <a:ext cx="126354" cy="1429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800553" y="3147469"/>
            <a:ext cx="118117" cy="138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989074" y="3031475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 h="0">
                <a:moveTo>
                  <a:pt x="0" y="0"/>
                </a:moveTo>
                <a:lnTo>
                  <a:pt x="106710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989074" y="2976324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89">
                <a:moveTo>
                  <a:pt x="0" y="46909"/>
                </a:moveTo>
                <a:lnTo>
                  <a:pt x="18883" y="46909"/>
                </a:lnTo>
                <a:lnTo>
                  <a:pt x="18883" y="0"/>
                </a:lnTo>
                <a:lnTo>
                  <a:pt x="0" y="0"/>
                </a:lnTo>
                <a:lnTo>
                  <a:pt x="0" y="469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989074" y="2968083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66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989074" y="2918004"/>
            <a:ext cx="19050" cy="41910"/>
          </a:xfrm>
          <a:custGeom>
            <a:avLst/>
            <a:gdLst/>
            <a:ahLst/>
            <a:cxnLst/>
            <a:rect l="l" t="t" r="r" b="b"/>
            <a:pathLst>
              <a:path w="19050" h="41910">
                <a:moveTo>
                  <a:pt x="0" y="41838"/>
                </a:moveTo>
                <a:lnTo>
                  <a:pt x="18883" y="41838"/>
                </a:lnTo>
                <a:lnTo>
                  <a:pt x="18883" y="0"/>
                </a:lnTo>
                <a:lnTo>
                  <a:pt x="0" y="0"/>
                </a:lnTo>
                <a:lnTo>
                  <a:pt x="0" y="418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989074" y="2909763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89" y="0"/>
                </a:lnTo>
              </a:path>
            </a:pathLst>
          </a:custGeom>
          <a:ln w="1648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6906823" y="36034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646564" y="36034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794723" y="36034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262436" y="36034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720644" y="3603457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720644" y="3196133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637059" y="3745547"/>
            <a:ext cx="3270250" cy="0"/>
          </a:xfrm>
          <a:custGeom>
            <a:avLst/>
            <a:gdLst/>
            <a:ahLst/>
            <a:cxnLst/>
            <a:rect l="l" t="t" r="r" b="b"/>
            <a:pathLst>
              <a:path w="3270250" h="0">
                <a:moveTo>
                  <a:pt x="0" y="0"/>
                </a:moveTo>
                <a:lnTo>
                  <a:pt x="3269764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934937" y="3555778"/>
            <a:ext cx="127064" cy="1777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4091163" y="3601841"/>
            <a:ext cx="180331" cy="13168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6149582" y="3555778"/>
            <a:ext cx="127115" cy="1777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305846" y="3601841"/>
            <a:ext cx="180343" cy="1316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870825" y="3555046"/>
            <a:ext cx="121538" cy="178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5022653" y="3601841"/>
            <a:ext cx="180343" cy="1316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412617" y="3555046"/>
            <a:ext cx="121538" cy="1784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5564446" y="3601841"/>
            <a:ext cx="180343" cy="13168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865182" y="278886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041" y="0"/>
                </a:moveTo>
                <a:lnTo>
                  <a:pt x="0" y="28417"/>
                </a:lnTo>
                <a:lnTo>
                  <a:pt x="66535" y="75781"/>
                </a:lnTo>
                <a:lnTo>
                  <a:pt x="57030" y="37890"/>
                </a:lnTo>
                <a:lnTo>
                  <a:pt x="7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865182" y="2817278"/>
            <a:ext cx="247650" cy="398145"/>
          </a:xfrm>
          <a:custGeom>
            <a:avLst/>
            <a:gdLst/>
            <a:ahLst/>
            <a:cxnLst/>
            <a:rect l="l" t="t" r="r" b="b"/>
            <a:pathLst>
              <a:path w="247650" h="398144">
                <a:moveTo>
                  <a:pt x="218617" y="397800"/>
                </a:moveTo>
                <a:lnTo>
                  <a:pt x="231093" y="362278"/>
                </a:lnTo>
                <a:lnTo>
                  <a:pt x="240004" y="326755"/>
                </a:lnTo>
                <a:lnTo>
                  <a:pt x="245351" y="291233"/>
                </a:lnTo>
                <a:lnTo>
                  <a:pt x="247133" y="255710"/>
                </a:lnTo>
                <a:lnTo>
                  <a:pt x="245351" y="220336"/>
                </a:lnTo>
                <a:lnTo>
                  <a:pt x="231093" y="153139"/>
                </a:lnTo>
                <a:lnTo>
                  <a:pt x="201241" y="96452"/>
                </a:lnTo>
                <a:lnTo>
                  <a:pt x="155794" y="53846"/>
                </a:lnTo>
                <a:lnTo>
                  <a:pt x="102922" y="19981"/>
                </a:lnTo>
                <a:lnTo>
                  <a:pt x="35495" y="1924"/>
                </a:ln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4102810" y="2987735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608544" y="3726601"/>
            <a:ext cx="66535" cy="7578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646564" y="3347696"/>
            <a:ext cx="0" cy="455295"/>
          </a:xfrm>
          <a:custGeom>
            <a:avLst/>
            <a:gdLst/>
            <a:ahLst/>
            <a:cxnLst/>
            <a:rect l="l" t="t" r="r" b="b"/>
            <a:pathLst>
              <a:path w="0" h="455295">
                <a:moveTo>
                  <a:pt x="0" y="0"/>
                </a:moveTo>
                <a:lnTo>
                  <a:pt x="0" y="454686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665575" y="3470840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741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914001" y="3367904"/>
            <a:ext cx="87649" cy="906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734480" y="2669884"/>
            <a:ext cx="221583" cy="12554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863220" y="2665716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76041" y="0"/>
                </a:moveTo>
                <a:lnTo>
                  <a:pt x="0" y="18945"/>
                </a:lnTo>
                <a:lnTo>
                  <a:pt x="66535" y="66308"/>
                </a:lnTo>
                <a:lnTo>
                  <a:pt x="66535" y="28417"/>
                </a:lnTo>
                <a:lnTo>
                  <a:pt x="76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863220" y="2684661"/>
            <a:ext cx="251460" cy="407670"/>
          </a:xfrm>
          <a:custGeom>
            <a:avLst/>
            <a:gdLst/>
            <a:ahLst/>
            <a:cxnLst/>
            <a:rect l="l" t="t" r="r" b="b"/>
            <a:pathLst>
              <a:path w="251460" h="407669">
                <a:moveTo>
                  <a:pt x="228123" y="407273"/>
                </a:moveTo>
                <a:lnTo>
                  <a:pt x="240450" y="370270"/>
                </a:lnTo>
                <a:lnTo>
                  <a:pt x="248321" y="331491"/>
                </a:lnTo>
                <a:lnTo>
                  <a:pt x="250846" y="292713"/>
                </a:lnTo>
                <a:lnTo>
                  <a:pt x="247133" y="255710"/>
                </a:lnTo>
                <a:lnTo>
                  <a:pt x="245351" y="221824"/>
                </a:lnTo>
                <a:lnTo>
                  <a:pt x="231093" y="161175"/>
                </a:lnTo>
                <a:lnTo>
                  <a:pt x="202578" y="105827"/>
                </a:lnTo>
                <a:lnTo>
                  <a:pt x="159804" y="59352"/>
                </a:lnTo>
                <a:lnTo>
                  <a:pt x="102922" y="25309"/>
                </a:lnTo>
                <a:lnTo>
                  <a:pt x="35495" y="7252"/>
                </a:ln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732557" y="2537267"/>
            <a:ext cx="221532" cy="12554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564638" y="2798333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19010" y="28417"/>
                </a:lnTo>
                <a:lnTo>
                  <a:pt x="9505" y="66308"/>
                </a:lnTo>
                <a:lnTo>
                  <a:pt x="76041" y="1894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6393546" y="2817278"/>
            <a:ext cx="247650" cy="407670"/>
          </a:xfrm>
          <a:custGeom>
            <a:avLst/>
            <a:gdLst/>
            <a:ahLst/>
            <a:cxnLst/>
            <a:rect l="l" t="t" r="r" b="b"/>
            <a:pathLst>
              <a:path w="247650" h="407669">
                <a:moveTo>
                  <a:pt x="28515" y="407273"/>
                </a:moveTo>
                <a:lnTo>
                  <a:pt x="16039" y="366274"/>
                </a:lnTo>
                <a:lnTo>
                  <a:pt x="7128" y="327939"/>
                </a:lnTo>
                <a:lnTo>
                  <a:pt x="1782" y="291381"/>
                </a:lnTo>
                <a:lnTo>
                  <a:pt x="0" y="255710"/>
                </a:lnTo>
                <a:lnTo>
                  <a:pt x="1782" y="221816"/>
                </a:lnTo>
                <a:lnTo>
                  <a:pt x="16039" y="161132"/>
                </a:lnTo>
                <a:lnTo>
                  <a:pt x="50050" y="105777"/>
                </a:lnTo>
                <a:lnTo>
                  <a:pt x="96684" y="59322"/>
                </a:lnTo>
                <a:lnTo>
                  <a:pt x="152230" y="25309"/>
                </a:lnTo>
                <a:lnTo>
                  <a:pt x="213122" y="7252"/>
                </a:lnTo>
                <a:lnTo>
                  <a:pt x="247133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367439" y="2679357"/>
            <a:ext cx="221532" cy="125544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528579" y="266571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9505" y="37890"/>
                </a:lnTo>
                <a:lnTo>
                  <a:pt x="9505" y="75781"/>
                </a:lnTo>
                <a:lnTo>
                  <a:pt x="76041" y="284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347982" y="2694134"/>
            <a:ext cx="257175" cy="398145"/>
          </a:xfrm>
          <a:custGeom>
            <a:avLst/>
            <a:gdLst/>
            <a:ahLst/>
            <a:cxnLst/>
            <a:rect l="l" t="t" r="r" b="b"/>
            <a:pathLst>
              <a:path w="257175" h="398144">
                <a:moveTo>
                  <a:pt x="28515" y="397800"/>
                </a:moveTo>
                <a:lnTo>
                  <a:pt x="16039" y="362278"/>
                </a:lnTo>
                <a:lnTo>
                  <a:pt x="7128" y="326755"/>
                </a:lnTo>
                <a:lnTo>
                  <a:pt x="1782" y="291233"/>
                </a:lnTo>
                <a:lnTo>
                  <a:pt x="0" y="255710"/>
                </a:lnTo>
                <a:lnTo>
                  <a:pt x="7277" y="220344"/>
                </a:lnTo>
                <a:lnTo>
                  <a:pt x="25396" y="153182"/>
                </a:lnTo>
                <a:lnTo>
                  <a:pt x="54060" y="96502"/>
                </a:lnTo>
                <a:lnTo>
                  <a:pt x="96833" y="53875"/>
                </a:lnTo>
                <a:lnTo>
                  <a:pt x="153715" y="19981"/>
                </a:lnTo>
                <a:lnTo>
                  <a:pt x="221142" y="1924"/>
                </a:lnTo>
                <a:lnTo>
                  <a:pt x="256638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578513" y="2556212"/>
            <a:ext cx="221532" cy="12554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091344" y="3006681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720644" y="3376114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0" y="0"/>
                </a:moveTo>
                <a:lnTo>
                  <a:pt x="389710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940529" y="3282650"/>
            <a:ext cx="87700" cy="9060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5424023" y="3158243"/>
            <a:ext cx="0" cy="255904"/>
          </a:xfrm>
          <a:custGeom>
            <a:avLst/>
            <a:gdLst/>
            <a:ahLst/>
            <a:cxnLst/>
            <a:rect l="l" t="t" r="r" b="b"/>
            <a:pathLst>
              <a:path w="0" h="255904">
                <a:moveTo>
                  <a:pt x="0" y="0"/>
                </a:moveTo>
                <a:lnTo>
                  <a:pt x="0" y="25576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5785218" y="2968790"/>
            <a:ext cx="0" cy="464184"/>
          </a:xfrm>
          <a:custGeom>
            <a:avLst/>
            <a:gdLst/>
            <a:ahLst/>
            <a:cxnLst/>
            <a:rect l="l" t="t" r="r" b="b"/>
            <a:pathLst>
              <a:path w="0" h="464185">
                <a:moveTo>
                  <a:pt x="0" y="0"/>
                </a:moveTo>
                <a:lnTo>
                  <a:pt x="0" y="46415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5424023" y="3338223"/>
            <a:ext cx="389890" cy="0"/>
          </a:xfrm>
          <a:custGeom>
            <a:avLst/>
            <a:gdLst/>
            <a:ahLst/>
            <a:cxnLst/>
            <a:rect l="l" t="t" r="r" b="b"/>
            <a:pathLst>
              <a:path w="389889" h="0">
                <a:moveTo>
                  <a:pt x="0" y="0"/>
                </a:moveTo>
                <a:lnTo>
                  <a:pt x="389710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643908" y="3235287"/>
            <a:ext cx="87700" cy="906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412557" y="3035099"/>
            <a:ext cx="0" cy="502284"/>
          </a:xfrm>
          <a:custGeom>
            <a:avLst/>
            <a:gdLst/>
            <a:ahLst/>
            <a:cxnLst/>
            <a:rect l="l" t="t" r="r" b="b"/>
            <a:pathLst>
              <a:path w="0" h="502285">
                <a:moveTo>
                  <a:pt x="0" y="0"/>
                </a:moveTo>
                <a:lnTo>
                  <a:pt x="0" y="502050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6868803" y="3366641"/>
            <a:ext cx="66535" cy="6630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6906823" y="3366641"/>
            <a:ext cx="0" cy="294005"/>
          </a:xfrm>
          <a:custGeom>
            <a:avLst/>
            <a:gdLst/>
            <a:ahLst/>
            <a:cxnLst/>
            <a:rect l="l" t="t" r="r" b="b"/>
            <a:pathLst>
              <a:path w="0" h="294004">
                <a:moveTo>
                  <a:pt x="0" y="0"/>
                </a:moveTo>
                <a:lnTo>
                  <a:pt x="0" y="29365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6412557" y="3480313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5" h="0">
                <a:moveTo>
                  <a:pt x="0" y="0"/>
                </a:moveTo>
                <a:lnTo>
                  <a:pt x="513276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6575411" y="3367904"/>
            <a:ext cx="87700" cy="906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2924175" y="2788860"/>
            <a:ext cx="456565" cy="454659"/>
          </a:xfrm>
          <a:custGeom>
            <a:avLst/>
            <a:gdLst/>
            <a:ahLst/>
            <a:cxnLst/>
            <a:rect l="l" t="t" r="r" b="b"/>
            <a:pathLst>
              <a:path w="456564" h="454660">
                <a:moveTo>
                  <a:pt x="0" y="227292"/>
                </a:moveTo>
                <a:lnTo>
                  <a:pt x="5049" y="179486"/>
                </a:lnTo>
                <a:lnTo>
                  <a:pt x="19010" y="136125"/>
                </a:lnTo>
                <a:lnTo>
                  <a:pt x="40099" y="98101"/>
                </a:lnTo>
                <a:lnTo>
                  <a:pt x="66535" y="66308"/>
                </a:lnTo>
                <a:lnTo>
                  <a:pt x="103813" y="35966"/>
                </a:lnTo>
                <a:lnTo>
                  <a:pt x="143765" y="15393"/>
                </a:lnTo>
                <a:lnTo>
                  <a:pt x="185498" y="3700"/>
                </a:lnTo>
                <a:lnTo>
                  <a:pt x="228123" y="0"/>
                </a:lnTo>
                <a:lnTo>
                  <a:pt x="276094" y="3700"/>
                </a:lnTo>
                <a:lnTo>
                  <a:pt x="319609" y="15393"/>
                </a:lnTo>
                <a:lnTo>
                  <a:pt x="357778" y="35966"/>
                </a:lnTo>
                <a:lnTo>
                  <a:pt x="389710" y="66308"/>
                </a:lnTo>
                <a:lnTo>
                  <a:pt x="420156" y="98101"/>
                </a:lnTo>
                <a:lnTo>
                  <a:pt x="440800" y="136125"/>
                </a:lnTo>
                <a:lnTo>
                  <a:pt x="452533" y="179486"/>
                </a:lnTo>
                <a:lnTo>
                  <a:pt x="456246" y="227292"/>
                </a:lnTo>
                <a:lnTo>
                  <a:pt x="452533" y="269771"/>
                </a:lnTo>
                <a:lnTo>
                  <a:pt x="440800" y="311362"/>
                </a:lnTo>
                <a:lnTo>
                  <a:pt x="420156" y="351177"/>
                </a:lnTo>
                <a:lnTo>
                  <a:pt x="389710" y="388327"/>
                </a:lnTo>
                <a:lnTo>
                  <a:pt x="357778" y="414673"/>
                </a:lnTo>
                <a:lnTo>
                  <a:pt x="319609" y="435691"/>
                </a:lnTo>
                <a:lnTo>
                  <a:pt x="276094" y="449603"/>
                </a:lnTo>
                <a:lnTo>
                  <a:pt x="228123" y="454636"/>
                </a:lnTo>
                <a:lnTo>
                  <a:pt x="185498" y="449603"/>
                </a:lnTo>
                <a:lnTo>
                  <a:pt x="143765" y="435691"/>
                </a:lnTo>
                <a:lnTo>
                  <a:pt x="103813" y="414673"/>
                </a:lnTo>
                <a:lnTo>
                  <a:pt x="66535" y="388327"/>
                </a:lnTo>
                <a:lnTo>
                  <a:pt x="40099" y="351177"/>
                </a:lnTo>
                <a:lnTo>
                  <a:pt x="19010" y="311362"/>
                </a:lnTo>
                <a:lnTo>
                  <a:pt x="5049" y="269771"/>
                </a:lnTo>
                <a:lnTo>
                  <a:pt x="0" y="227292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988571" y="2948228"/>
            <a:ext cx="180328" cy="13168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188366" y="2901433"/>
            <a:ext cx="121589" cy="178477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425906" y="3853914"/>
            <a:ext cx="84304" cy="12772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3577988" y="3853914"/>
            <a:ext cx="180052" cy="12772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777684" y="3853914"/>
            <a:ext cx="84659" cy="127817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6686177" y="3853914"/>
            <a:ext cx="84278" cy="12772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6838260" y="3853914"/>
            <a:ext cx="180090" cy="127729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7037994" y="3853914"/>
            <a:ext cx="84659" cy="127817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4815695" y="274149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9505" y="0"/>
                </a:moveTo>
                <a:lnTo>
                  <a:pt x="9505" y="37890"/>
                </a:lnTo>
                <a:lnTo>
                  <a:pt x="0" y="75781"/>
                </a:lnTo>
                <a:lnTo>
                  <a:pt x="76041" y="47363"/>
                </a:lnTo>
                <a:lnTo>
                  <a:pt x="95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507967" y="2766429"/>
            <a:ext cx="384175" cy="429895"/>
          </a:xfrm>
          <a:custGeom>
            <a:avLst/>
            <a:gdLst/>
            <a:ahLst/>
            <a:cxnLst/>
            <a:rect l="l" t="t" r="r" b="b"/>
            <a:pathLst>
              <a:path w="384175" h="429894">
                <a:moveTo>
                  <a:pt x="155646" y="429704"/>
                </a:moveTo>
                <a:lnTo>
                  <a:pt x="118082" y="384387"/>
                </a:lnTo>
                <a:lnTo>
                  <a:pt x="85536" y="339979"/>
                </a:lnTo>
                <a:lnTo>
                  <a:pt x="58466" y="297390"/>
                </a:lnTo>
                <a:lnTo>
                  <a:pt x="37326" y="257529"/>
                </a:lnTo>
                <a:lnTo>
                  <a:pt x="22574" y="221306"/>
                </a:lnTo>
                <a:lnTo>
                  <a:pt x="6386" y="174979"/>
                </a:lnTo>
                <a:lnTo>
                  <a:pt x="0" y="134874"/>
                </a:lnTo>
                <a:lnTo>
                  <a:pt x="2524" y="100107"/>
                </a:lnTo>
                <a:lnTo>
                  <a:pt x="32376" y="44780"/>
                </a:lnTo>
                <a:lnTo>
                  <a:pt x="95942" y="12514"/>
                </a:lnTo>
                <a:lnTo>
                  <a:pt x="136636" y="3485"/>
                </a:lnTo>
                <a:lnTo>
                  <a:pt x="178762" y="0"/>
                </a:lnTo>
                <a:lnTo>
                  <a:pt x="224995" y="606"/>
                </a:lnTo>
                <a:lnTo>
                  <a:pt x="274878" y="4849"/>
                </a:lnTo>
                <a:lnTo>
                  <a:pt x="327955" y="12276"/>
                </a:lnTo>
                <a:lnTo>
                  <a:pt x="383769" y="22431"/>
                </a:lnTo>
              </a:path>
            </a:pathLst>
          </a:custGeom>
          <a:ln w="35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4501392" y="2503545"/>
            <a:ext cx="67676" cy="178464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79" name="object 1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89363" y="4284048"/>
            <a:ext cx="2155190" cy="1412875"/>
          </a:xfrm>
          <a:custGeom>
            <a:avLst/>
            <a:gdLst/>
            <a:ahLst/>
            <a:cxnLst/>
            <a:rect l="l" t="t" r="r" b="b"/>
            <a:pathLst>
              <a:path w="2155190" h="1412875">
                <a:moveTo>
                  <a:pt x="2155157" y="0"/>
                </a:moveTo>
                <a:lnTo>
                  <a:pt x="1053843" y="0"/>
                </a:lnTo>
                <a:lnTo>
                  <a:pt x="0" y="1412749"/>
                </a:lnTo>
              </a:path>
            </a:pathLst>
          </a:custGeom>
          <a:ln w="430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42226" y="3897974"/>
            <a:ext cx="2658382" cy="2019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79707" y="4673925"/>
            <a:ext cx="2155825" cy="1414780"/>
          </a:xfrm>
          <a:custGeom>
            <a:avLst/>
            <a:gdLst/>
            <a:ahLst/>
            <a:cxnLst/>
            <a:rect l="l" t="t" r="r" b="b"/>
            <a:pathLst>
              <a:path w="2155825" h="1414779">
                <a:moveTo>
                  <a:pt x="2155717" y="0"/>
                </a:moveTo>
                <a:lnTo>
                  <a:pt x="1054117" y="0"/>
                </a:lnTo>
                <a:lnTo>
                  <a:pt x="0" y="1414604"/>
                </a:lnTo>
              </a:path>
            </a:pathLst>
          </a:custGeom>
          <a:ln w="430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57397" y="3923893"/>
            <a:ext cx="3063208" cy="27430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54048" y="930655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4454" y="96138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66570" y="982979"/>
            <a:ext cx="386080" cy="0"/>
          </a:xfrm>
          <a:custGeom>
            <a:avLst/>
            <a:gdLst/>
            <a:ahLst/>
            <a:cxnLst/>
            <a:rect l="l" t="t" r="r" b="b"/>
            <a:pathLst>
              <a:path w="386080" h="0">
                <a:moveTo>
                  <a:pt x="0" y="0"/>
                </a:moveTo>
                <a:lnTo>
                  <a:pt x="38557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0" y="842263"/>
            <a:ext cx="19500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6469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41666" sz="2100" spc="1364">
                <a:latin typeface="Cambria Math"/>
                <a:cs typeface="Cambria Math"/>
              </a:rPr>
              <a:t> </a:t>
            </a:r>
            <a:r>
              <a:rPr dirty="0" baseline="41666" sz="2100" spc="1289">
                <a:latin typeface="Cambria Math"/>
                <a:cs typeface="Cambria Math"/>
              </a:rPr>
              <a:t> </a:t>
            </a:r>
            <a:r>
              <a:rPr dirty="0" baseline="44444" sz="1500" spc="532">
                <a:latin typeface="Cambria Math"/>
                <a:cs typeface="Cambria Math"/>
              </a:rPr>
              <a:t> </a:t>
            </a:r>
            <a:r>
              <a:rPr dirty="0" baseline="44444" sz="1500" spc="1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554733" y="146481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84705" y="1188465"/>
            <a:ext cx="219456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08216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67378" y="146481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73326" y="117322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59153" y="1324101"/>
            <a:ext cx="35464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2732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 spc="-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                  </a:t>
            </a:r>
            <a:r>
              <a:rPr dirty="0" baseline="-37698" sz="2100" spc="465">
                <a:latin typeface="Cambria Math"/>
                <a:cs typeface="Cambria Math"/>
              </a:rPr>
              <a:t> </a:t>
            </a:r>
            <a:r>
              <a:rPr dirty="0" baseline="-37698" sz="2100" spc="122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sz="1400" spc="775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78704" y="1318006"/>
            <a:ext cx="1746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00394" y="1318006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26533" y="1324101"/>
            <a:ext cx="1471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25951" y="1173225"/>
            <a:ext cx="173355" cy="384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85725">
              <a:lnSpc>
                <a:spcPts val="1655"/>
              </a:lnSpc>
            </a:pP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07794" y="1545081"/>
            <a:ext cx="20516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964689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31366" y="169748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544066" y="197383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359153" y="1833118"/>
            <a:ext cx="3015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baseline="1984" sz="2100" spc="39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2638" y="168224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30575" y="2481325"/>
            <a:ext cx="913765" cy="0"/>
          </a:xfrm>
          <a:custGeom>
            <a:avLst/>
            <a:gdLst/>
            <a:ahLst/>
            <a:cxnLst/>
            <a:rect l="l" t="t" r="r" b="b"/>
            <a:pathLst>
              <a:path w="913764" h="0">
                <a:moveTo>
                  <a:pt x="0" y="0"/>
                </a:moveTo>
                <a:lnTo>
                  <a:pt x="9131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359153" y="2054098"/>
            <a:ext cx="1936114" cy="685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90525">
              <a:lnSpc>
                <a:spcPts val="1135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327660">
              <a:lnSpc>
                <a:spcPts val="113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80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62255">
              <a:lnSpc>
                <a:spcPct val="100000"/>
              </a:lnSpc>
              <a:spcBef>
                <a:spcPts val="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17875" y="2164434"/>
            <a:ext cx="34124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824355" algn="l"/>
              </a:tabLst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376555">
              <a:lnSpc>
                <a:spcPct val="100000"/>
              </a:lnSpc>
              <a:spcBef>
                <a:spcPts val="325"/>
              </a:spcBef>
              <a:tabLst>
                <a:tab pos="975994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04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>
                <a:latin typeface="Cambria Math"/>
                <a:cs typeface="Cambria Math"/>
              </a:rPr>
              <a:t> </a:t>
            </a:r>
            <a:r>
              <a:rPr dirty="0" baseline="22222" sz="1500" spc="-127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742">
                <a:latin typeface="Cambria Math"/>
                <a:cs typeface="Cambria Math"/>
              </a:rPr>
              <a:t> </a:t>
            </a:r>
            <a:r>
              <a:rPr dirty="0" baseline="22222" sz="1500" spc="525">
                <a:latin typeface="Cambria Math"/>
                <a:cs typeface="Cambria Math"/>
              </a:rPr>
              <a:t> 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475353" y="2481325"/>
            <a:ext cx="2249805" cy="0"/>
          </a:xfrm>
          <a:custGeom>
            <a:avLst/>
            <a:gdLst/>
            <a:ahLst/>
            <a:cxnLst/>
            <a:rect l="l" t="t" r="r" b="b"/>
            <a:pathLst>
              <a:path w="2249804" h="0">
                <a:moveTo>
                  <a:pt x="0" y="0"/>
                </a:moveTo>
                <a:lnTo>
                  <a:pt x="224967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4500" y="2838957"/>
            <a:ext cx="6612255" cy="8585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36140">
              <a:lnSpc>
                <a:spcPct val="100000"/>
              </a:lnSpc>
              <a:spcBef>
                <a:spcPts val="100"/>
              </a:spcBef>
            </a:pP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 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17100"/>
              </a:lnSpc>
              <a:spcBef>
                <a:spcPts val="940"/>
              </a:spcBef>
            </a:pPr>
            <a:r>
              <a:rPr dirty="0" sz="1400">
                <a:latin typeface="Candara"/>
                <a:cs typeface="Candara"/>
              </a:rPr>
              <a:t>Example:- </a:t>
            </a:r>
            <a:r>
              <a:rPr dirty="0" sz="1400" spc="-5">
                <a:latin typeface="Candara"/>
                <a:cs typeface="Candara"/>
              </a:rPr>
              <a:t>using unit load </a:t>
            </a:r>
            <a:r>
              <a:rPr dirty="0" sz="1400">
                <a:latin typeface="Candara"/>
                <a:cs typeface="Candara"/>
              </a:rPr>
              <a:t>method </a:t>
            </a:r>
            <a:r>
              <a:rPr dirty="0" sz="1400" spc="-5">
                <a:latin typeface="Candara"/>
                <a:cs typeface="Candara"/>
              </a:rPr>
              <a:t>determine horizontal deflection at </a:t>
            </a:r>
            <a:r>
              <a:rPr dirty="0" sz="1400">
                <a:latin typeface="Candara"/>
                <a:cs typeface="Candara"/>
              </a:rPr>
              <a:t>C. EI </a:t>
            </a:r>
            <a:r>
              <a:rPr dirty="0" sz="1400" spc="-5">
                <a:latin typeface="Candara"/>
                <a:cs typeface="Candara"/>
              </a:rPr>
              <a:t>is </a:t>
            </a:r>
            <a:r>
              <a:rPr dirty="0" sz="1400">
                <a:latin typeface="Candara"/>
                <a:cs typeface="Candara"/>
              </a:rPr>
              <a:t>constant for  </a:t>
            </a:r>
            <a:r>
              <a:rPr dirty="0" sz="1400" spc="-5">
                <a:latin typeface="Candara"/>
                <a:cs typeface="Candara"/>
              </a:rPr>
              <a:t>all </a:t>
            </a:r>
            <a:r>
              <a:rPr dirty="0" sz="1400">
                <a:latin typeface="Candara"/>
                <a:cs typeface="Candara"/>
              </a:rPr>
              <a:t>members.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98452" y="7179152"/>
            <a:ext cx="2156460" cy="1414780"/>
          </a:xfrm>
          <a:custGeom>
            <a:avLst/>
            <a:gdLst/>
            <a:ahLst/>
            <a:cxnLst/>
            <a:rect l="l" t="t" r="r" b="b"/>
            <a:pathLst>
              <a:path w="2156460" h="1414779">
                <a:moveTo>
                  <a:pt x="2156148" y="0"/>
                </a:moveTo>
                <a:lnTo>
                  <a:pt x="1054328" y="0"/>
                </a:lnTo>
                <a:lnTo>
                  <a:pt x="0" y="1414678"/>
                </a:lnTo>
              </a:path>
            </a:pathLst>
          </a:custGeom>
          <a:ln w="430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0619" y="7177358"/>
            <a:ext cx="227962" cy="1562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84471" y="8592036"/>
            <a:ext cx="227962" cy="2321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126105" y="7397519"/>
            <a:ext cx="75987" cy="759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64099" y="7397519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40">
                <a:moveTo>
                  <a:pt x="0" y="0"/>
                </a:moveTo>
                <a:lnTo>
                  <a:pt x="0" y="332298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00272" y="7397519"/>
            <a:ext cx="0" cy="161925"/>
          </a:xfrm>
          <a:custGeom>
            <a:avLst/>
            <a:gdLst/>
            <a:ahLst/>
            <a:cxnLst/>
            <a:rect l="l" t="t" r="r" b="b"/>
            <a:pathLst>
              <a:path w="0" h="161925">
                <a:moveTo>
                  <a:pt x="0" y="0"/>
                </a:moveTo>
                <a:lnTo>
                  <a:pt x="0" y="161401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00272" y="7501956"/>
            <a:ext cx="1064260" cy="0"/>
          </a:xfrm>
          <a:custGeom>
            <a:avLst/>
            <a:gdLst/>
            <a:ahLst/>
            <a:cxnLst/>
            <a:rect l="l" t="t" r="r" b="b"/>
            <a:pathLst>
              <a:path w="1064260" h="0">
                <a:moveTo>
                  <a:pt x="0" y="0"/>
                </a:moveTo>
                <a:lnTo>
                  <a:pt x="1063826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891306" y="7017750"/>
            <a:ext cx="152400" cy="161925"/>
          </a:xfrm>
          <a:custGeom>
            <a:avLst/>
            <a:gdLst/>
            <a:ahLst/>
            <a:cxnLst/>
            <a:rect l="l" t="t" r="r" b="b"/>
            <a:pathLst>
              <a:path w="152400" h="161925">
                <a:moveTo>
                  <a:pt x="0" y="0"/>
                </a:moveTo>
                <a:lnTo>
                  <a:pt x="151975" y="161401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23529" y="8119119"/>
            <a:ext cx="474980" cy="474980"/>
          </a:xfrm>
          <a:custGeom>
            <a:avLst/>
            <a:gdLst/>
            <a:ahLst/>
            <a:cxnLst/>
            <a:rect l="l" t="t" r="r" b="b"/>
            <a:pathLst>
              <a:path w="474980" h="474979">
                <a:moveTo>
                  <a:pt x="0" y="0"/>
                </a:moveTo>
                <a:lnTo>
                  <a:pt x="474922" y="474711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22464" y="7084210"/>
            <a:ext cx="1054735" cy="1414780"/>
          </a:xfrm>
          <a:custGeom>
            <a:avLst/>
            <a:gdLst/>
            <a:ahLst/>
            <a:cxnLst/>
            <a:rect l="l" t="t" r="r" b="b"/>
            <a:pathLst>
              <a:path w="1054735" h="1414779">
                <a:moveTo>
                  <a:pt x="1054328" y="0"/>
                </a:moveTo>
                <a:lnTo>
                  <a:pt x="0" y="1414678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51201" y="8579538"/>
            <a:ext cx="120896" cy="1253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23474" y="6861032"/>
            <a:ext cx="97517" cy="1254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230081" y="7020408"/>
            <a:ext cx="114234" cy="1296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461847" y="7325743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5">
                <a:moveTo>
                  <a:pt x="47618" y="27849"/>
                </a:moveTo>
                <a:lnTo>
                  <a:pt x="31661" y="27849"/>
                </a:lnTo>
                <a:lnTo>
                  <a:pt x="31661" y="125956"/>
                </a:lnTo>
                <a:lnTo>
                  <a:pt x="47618" y="125956"/>
                </a:lnTo>
                <a:lnTo>
                  <a:pt x="47618" y="27849"/>
                </a:lnTo>
                <a:close/>
              </a:path>
              <a:path w="47625" h="126365">
                <a:moveTo>
                  <a:pt x="47618" y="0"/>
                </a:moveTo>
                <a:lnTo>
                  <a:pt x="37360" y="0"/>
                </a:lnTo>
                <a:lnTo>
                  <a:pt x="34574" y="5443"/>
                </a:lnTo>
                <a:lnTo>
                  <a:pt x="29888" y="11013"/>
                </a:lnTo>
                <a:lnTo>
                  <a:pt x="0" y="31520"/>
                </a:lnTo>
                <a:lnTo>
                  <a:pt x="0" y="46331"/>
                </a:lnTo>
                <a:lnTo>
                  <a:pt x="31661" y="27849"/>
                </a:lnTo>
                <a:lnTo>
                  <a:pt x="47618" y="27849"/>
                </a:lnTo>
                <a:lnTo>
                  <a:pt x="476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91912" y="7325743"/>
            <a:ext cx="85232" cy="1281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701081" y="7358783"/>
            <a:ext cx="126772" cy="929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14433" y="7335237"/>
            <a:ext cx="84599" cy="1281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523235" y="7368277"/>
            <a:ext cx="126797" cy="929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045944" y="8584336"/>
            <a:ext cx="266065" cy="0"/>
          </a:xfrm>
          <a:custGeom>
            <a:avLst/>
            <a:gdLst/>
            <a:ahLst/>
            <a:cxnLst/>
            <a:rect l="l" t="t" r="r" b="b"/>
            <a:pathLst>
              <a:path w="266065" h="0">
                <a:moveTo>
                  <a:pt x="0" y="0"/>
                </a:moveTo>
                <a:lnTo>
                  <a:pt x="265956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139134" y="8379454"/>
            <a:ext cx="140278" cy="2066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61647" y="8389653"/>
            <a:ext cx="185840" cy="12750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76037" y="855585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5987" y="0"/>
                </a:moveTo>
                <a:lnTo>
                  <a:pt x="0" y="37976"/>
                </a:lnTo>
                <a:lnTo>
                  <a:pt x="75987" y="75953"/>
                </a:lnTo>
                <a:lnTo>
                  <a:pt x="66489" y="37976"/>
                </a:lnTo>
                <a:lnTo>
                  <a:pt x="75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76037" y="8593830"/>
            <a:ext cx="522605" cy="0"/>
          </a:xfrm>
          <a:custGeom>
            <a:avLst/>
            <a:gdLst/>
            <a:ahLst/>
            <a:cxnLst/>
            <a:rect l="l" t="t" r="r" b="b"/>
            <a:pathLst>
              <a:path w="522605" h="0">
                <a:moveTo>
                  <a:pt x="0" y="0"/>
                </a:moveTo>
                <a:lnTo>
                  <a:pt x="522414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960458" y="9059047"/>
            <a:ext cx="75987" cy="759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98452" y="8802703"/>
            <a:ext cx="0" cy="332740"/>
          </a:xfrm>
          <a:custGeom>
            <a:avLst/>
            <a:gdLst/>
            <a:ahLst/>
            <a:cxnLst/>
            <a:rect l="l" t="t" r="r" b="b"/>
            <a:pathLst>
              <a:path w="0" h="332740">
                <a:moveTo>
                  <a:pt x="0" y="0"/>
                </a:moveTo>
                <a:lnTo>
                  <a:pt x="0" y="332298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209565" y="7563098"/>
            <a:ext cx="84219" cy="12810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361540" y="7563604"/>
            <a:ext cx="179077" cy="12760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34939" y="9091707"/>
            <a:ext cx="84244" cy="12802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86914" y="9092227"/>
            <a:ext cx="179140" cy="12750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81141" y="8427111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5">
                <a:moveTo>
                  <a:pt x="47593" y="27799"/>
                </a:moveTo>
                <a:lnTo>
                  <a:pt x="31724" y="27799"/>
                </a:lnTo>
                <a:lnTo>
                  <a:pt x="31724" y="125880"/>
                </a:lnTo>
                <a:lnTo>
                  <a:pt x="47593" y="125880"/>
                </a:lnTo>
                <a:lnTo>
                  <a:pt x="47593" y="27799"/>
                </a:lnTo>
                <a:close/>
              </a:path>
              <a:path w="47625" h="126365">
                <a:moveTo>
                  <a:pt x="47593" y="0"/>
                </a:moveTo>
                <a:lnTo>
                  <a:pt x="37360" y="0"/>
                </a:lnTo>
                <a:lnTo>
                  <a:pt x="34599" y="5430"/>
                </a:lnTo>
                <a:lnTo>
                  <a:pt x="29913" y="11013"/>
                </a:lnTo>
                <a:lnTo>
                  <a:pt x="0" y="31470"/>
                </a:lnTo>
                <a:lnTo>
                  <a:pt x="0" y="46357"/>
                </a:lnTo>
                <a:lnTo>
                  <a:pt x="31724" y="27799"/>
                </a:lnTo>
                <a:lnTo>
                  <a:pt x="47593" y="27799"/>
                </a:lnTo>
                <a:lnTo>
                  <a:pt x="475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565696" y="6647475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0" y="0"/>
                </a:moveTo>
                <a:lnTo>
                  <a:pt x="18996" y="28482"/>
                </a:lnTo>
                <a:lnTo>
                  <a:pt x="28495" y="66459"/>
                </a:lnTo>
                <a:lnTo>
                  <a:pt x="85486" y="949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363873" y="6656969"/>
            <a:ext cx="287655" cy="683895"/>
          </a:xfrm>
          <a:custGeom>
            <a:avLst/>
            <a:gdLst/>
            <a:ahLst/>
            <a:cxnLst/>
            <a:rect l="l" t="t" r="r" b="b"/>
            <a:pathLst>
              <a:path w="287655" h="683895">
                <a:moveTo>
                  <a:pt x="287309" y="0"/>
                </a:moveTo>
                <a:lnTo>
                  <a:pt x="242856" y="13671"/>
                </a:lnTo>
                <a:lnTo>
                  <a:pt x="200683" y="31900"/>
                </a:lnTo>
                <a:lnTo>
                  <a:pt x="160789" y="54686"/>
                </a:lnTo>
                <a:lnTo>
                  <a:pt x="123175" y="82030"/>
                </a:lnTo>
                <a:lnTo>
                  <a:pt x="87841" y="113930"/>
                </a:lnTo>
                <a:lnTo>
                  <a:pt x="61625" y="150236"/>
                </a:lnTo>
                <a:lnTo>
                  <a:pt x="39969" y="190188"/>
                </a:lnTo>
                <a:lnTo>
                  <a:pt x="22872" y="232874"/>
                </a:lnTo>
                <a:lnTo>
                  <a:pt x="10334" y="277383"/>
                </a:lnTo>
                <a:lnTo>
                  <a:pt x="2355" y="322803"/>
                </a:lnTo>
                <a:lnTo>
                  <a:pt x="0" y="368300"/>
                </a:lnTo>
                <a:lnTo>
                  <a:pt x="4027" y="413340"/>
                </a:lnTo>
                <a:lnTo>
                  <a:pt x="13981" y="457469"/>
                </a:lnTo>
                <a:lnTo>
                  <a:pt x="29407" y="500231"/>
                </a:lnTo>
                <a:lnTo>
                  <a:pt x="49847" y="541171"/>
                </a:lnTo>
                <a:lnTo>
                  <a:pt x="87248" y="587455"/>
                </a:lnTo>
                <a:lnTo>
                  <a:pt x="128210" y="626619"/>
                </a:lnTo>
                <a:lnTo>
                  <a:pt x="172734" y="658662"/>
                </a:lnTo>
                <a:lnTo>
                  <a:pt x="220819" y="683584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145102" y="6429108"/>
            <a:ext cx="0" cy="816610"/>
          </a:xfrm>
          <a:custGeom>
            <a:avLst/>
            <a:gdLst/>
            <a:ahLst/>
            <a:cxnLst/>
            <a:rect l="l" t="t" r="r" b="b"/>
            <a:pathLst>
              <a:path w="0" h="816609">
                <a:moveTo>
                  <a:pt x="0" y="816503"/>
                </a:move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527703" y="6495567"/>
            <a:ext cx="0" cy="816610"/>
          </a:xfrm>
          <a:custGeom>
            <a:avLst/>
            <a:gdLst/>
            <a:ahLst/>
            <a:cxnLst/>
            <a:rect l="l" t="t" r="r" b="b"/>
            <a:pathLst>
              <a:path w="0" h="816609">
                <a:moveTo>
                  <a:pt x="0" y="816503"/>
                </a:move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527703" y="6571521"/>
            <a:ext cx="617855" cy="0"/>
          </a:xfrm>
          <a:custGeom>
            <a:avLst/>
            <a:gdLst/>
            <a:ahLst/>
            <a:cxnLst/>
            <a:rect l="l" t="t" r="r" b="b"/>
            <a:pathLst>
              <a:path w="617855" h="0">
                <a:moveTo>
                  <a:pt x="0" y="0"/>
                </a:moveTo>
                <a:lnTo>
                  <a:pt x="617399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941461" y="7653863"/>
            <a:ext cx="474980" cy="474980"/>
          </a:xfrm>
          <a:custGeom>
            <a:avLst/>
            <a:gdLst/>
            <a:ahLst/>
            <a:cxnLst/>
            <a:rect l="l" t="t" r="r" b="b"/>
            <a:pathLst>
              <a:path w="474980" h="474979">
                <a:moveTo>
                  <a:pt x="0" y="0"/>
                </a:moveTo>
                <a:lnTo>
                  <a:pt x="474922" y="474749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254910" y="7672852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75987" y="0"/>
                </a:moveTo>
                <a:lnTo>
                  <a:pt x="0" y="9494"/>
                </a:lnTo>
                <a:lnTo>
                  <a:pt x="56990" y="66459"/>
                </a:lnTo>
                <a:lnTo>
                  <a:pt x="56990" y="28482"/>
                </a:lnTo>
                <a:lnTo>
                  <a:pt x="75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254910" y="7682346"/>
            <a:ext cx="285115" cy="683895"/>
          </a:xfrm>
          <a:custGeom>
            <a:avLst/>
            <a:gdLst/>
            <a:ahLst/>
            <a:cxnLst/>
            <a:rect l="l" t="t" r="r" b="b"/>
            <a:pathLst>
              <a:path w="285115" h="683895">
                <a:moveTo>
                  <a:pt x="0" y="0"/>
                </a:moveTo>
                <a:lnTo>
                  <a:pt x="44376" y="13671"/>
                </a:lnTo>
                <a:lnTo>
                  <a:pt x="86017" y="31900"/>
                </a:lnTo>
                <a:lnTo>
                  <a:pt x="124467" y="54686"/>
                </a:lnTo>
                <a:lnTo>
                  <a:pt x="159270" y="82030"/>
                </a:lnTo>
                <a:lnTo>
                  <a:pt x="189969" y="113930"/>
                </a:lnTo>
                <a:lnTo>
                  <a:pt x="220819" y="150236"/>
                </a:lnTo>
                <a:lnTo>
                  <a:pt x="245287" y="190188"/>
                </a:lnTo>
                <a:lnTo>
                  <a:pt x="263828" y="232874"/>
                </a:lnTo>
                <a:lnTo>
                  <a:pt x="276898" y="277383"/>
                </a:lnTo>
                <a:lnTo>
                  <a:pt x="284953" y="322803"/>
                </a:lnTo>
                <a:lnTo>
                  <a:pt x="282673" y="368318"/>
                </a:lnTo>
                <a:lnTo>
                  <a:pt x="275835" y="413370"/>
                </a:lnTo>
                <a:lnTo>
                  <a:pt x="264436" y="457505"/>
                </a:lnTo>
                <a:lnTo>
                  <a:pt x="248479" y="500269"/>
                </a:lnTo>
                <a:lnTo>
                  <a:pt x="227962" y="541209"/>
                </a:lnTo>
                <a:lnTo>
                  <a:pt x="202886" y="578806"/>
                </a:lnTo>
                <a:lnTo>
                  <a:pt x="173251" y="611846"/>
                </a:lnTo>
                <a:lnTo>
                  <a:pt x="139057" y="640328"/>
                </a:lnTo>
                <a:lnTo>
                  <a:pt x="100303" y="664254"/>
                </a:lnTo>
                <a:lnTo>
                  <a:pt x="56990" y="683622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009242" y="8110890"/>
            <a:ext cx="87588" cy="908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23421" y="6439868"/>
            <a:ext cx="87639" cy="9089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233251" y="7796277"/>
            <a:ext cx="675005" cy="674370"/>
          </a:xfrm>
          <a:custGeom>
            <a:avLst/>
            <a:gdLst/>
            <a:ahLst/>
            <a:cxnLst/>
            <a:rect l="l" t="t" r="r" b="b"/>
            <a:pathLst>
              <a:path w="675005" h="674370">
                <a:moveTo>
                  <a:pt x="0" y="332336"/>
                </a:moveTo>
                <a:lnTo>
                  <a:pt x="3495" y="281200"/>
                </a:lnTo>
                <a:lnTo>
                  <a:pt x="14285" y="230983"/>
                </a:lnTo>
                <a:lnTo>
                  <a:pt x="32826" y="182595"/>
                </a:lnTo>
                <a:lnTo>
                  <a:pt x="59574" y="136945"/>
                </a:lnTo>
                <a:lnTo>
                  <a:pt x="94984" y="94942"/>
                </a:lnTo>
                <a:lnTo>
                  <a:pt x="137081" y="59547"/>
                </a:lnTo>
                <a:lnTo>
                  <a:pt x="183282" y="32812"/>
                </a:lnTo>
                <a:lnTo>
                  <a:pt x="233129" y="14279"/>
                </a:lnTo>
                <a:lnTo>
                  <a:pt x="286169" y="3493"/>
                </a:lnTo>
                <a:lnTo>
                  <a:pt x="341944" y="0"/>
                </a:lnTo>
                <a:lnTo>
                  <a:pt x="393083" y="3493"/>
                </a:lnTo>
                <a:lnTo>
                  <a:pt x="443311" y="14279"/>
                </a:lnTo>
                <a:lnTo>
                  <a:pt x="491715" y="32812"/>
                </a:lnTo>
                <a:lnTo>
                  <a:pt x="537384" y="59547"/>
                </a:lnTo>
                <a:lnTo>
                  <a:pt x="579405" y="94942"/>
                </a:lnTo>
                <a:lnTo>
                  <a:pt x="614815" y="136945"/>
                </a:lnTo>
                <a:lnTo>
                  <a:pt x="641563" y="182595"/>
                </a:lnTo>
                <a:lnTo>
                  <a:pt x="660104" y="230983"/>
                </a:lnTo>
                <a:lnTo>
                  <a:pt x="670894" y="281200"/>
                </a:lnTo>
                <a:lnTo>
                  <a:pt x="674390" y="332336"/>
                </a:lnTo>
                <a:lnTo>
                  <a:pt x="670894" y="388086"/>
                </a:lnTo>
                <a:lnTo>
                  <a:pt x="660104" y="441101"/>
                </a:lnTo>
                <a:lnTo>
                  <a:pt x="641563" y="490927"/>
                </a:lnTo>
                <a:lnTo>
                  <a:pt x="614815" y="537107"/>
                </a:lnTo>
                <a:lnTo>
                  <a:pt x="579405" y="579185"/>
                </a:lnTo>
                <a:lnTo>
                  <a:pt x="537384" y="610934"/>
                </a:lnTo>
                <a:lnTo>
                  <a:pt x="491715" y="637214"/>
                </a:lnTo>
                <a:lnTo>
                  <a:pt x="443311" y="657114"/>
                </a:lnTo>
                <a:lnTo>
                  <a:pt x="393083" y="669722"/>
                </a:lnTo>
                <a:lnTo>
                  <a:pt x="341944" y="674128"/>
                </a:lnTo>
                <a:lnTo>
                  <a:pt x="286169" y="669722"/>
                </a:lnTo>
                <a:lnTo>
                  <a:pt x="233129" y="657114"/>
                </a:lnTo>
                <a:lnTo>
                  <a:pt x="183282" y="637214"/>
                </a:lnTo>
                <a:lnTo>
                  <a:pt x="137081" y="610934"/>
                </a:lnTo>
                <a:lnTo>
                  <a:pt x="94984" y="579185"/>
                </a:lnTo>
                <a:lnTo>
                  <a:pt x="59574" y="537107"/>
                </a:lnTo>
                <a:lnTo>
                  <a:pt x="32826" y="490927"/>
                </a:lnTo>
                <a:lnTo>
                  <a:pt x="14285" y="441101"/>
                </a:lnTo>
                <a:lnTo>
                  <a:pt x="3495" y="388086"/>
                </a:lnTo>
                <a:lnTo>
                  <a:pt x="0" y="332336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455768" y="8047684"/>
            <a:ext cx="246959" cy="18080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406629" y="6589750"/>
            <a:ext cx="126772" cy="9291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95805" y="7653104"/>
            <a:ext cx="126797" cy="9291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601027" y="714117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9498" y="37976"/>
                </a:lnTo>
                <a:lnTo>
                  <a:pt x="0" y="75953"/>
                </a:lnTo>
                <a:lnTo>
                  <a:pt x="75987" y="3797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154600" y="7179152"/>
            <a:ext cx="522605" cy="0"/>
          </a:xfrm>
          <a:custGeom>
            <a:avLst/>
            <a:gdLst/>
            <a:ahLst/>
            <a:cxnLst/>
            <a:rect l="l" t="t" r="r" b="b"/>
            <a:pathLst>
              <a:path w="522604" h="0">
                <a:moveTo>
                  <a:pt x="0" y="0"/>
                </a:moveTo>
                <a:lnTo>
                  <a:pt x="522414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516175" y="6955468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5">
                <a:moveTo>
                  <a:pt x="47618" y="27849"/>
                </a:moveTo>
                <a:lnTo>
                  <a:pt x="31661" y="27849"/>
                </a:lnTo>
                <a:lnTo>
                  <a:pt x="31661" y="125956"/>
                </a:lnTo>
                <a:lnTo>
                  <a:pt x="47618" y="125956"/>
                </a:lnTo>
                <a:lnTo>
                  <a:pt x="47618" y="27849"/>
                </a:lnTo>
                <a:close/>
              </a:path>
              <a:path w="47625" h="126365">
                <a:moveTo>
                  <a:pt x="47618" y="0"/>
                </a:moveTo>
                <a:lnTo>
                  <a:pt x="37360" y="0"/>
                </a:lnTo>
                <a:lnTo>
                  <a:pt x="34574" y="5443"/>
                </a:lnTo>
                <a:lnTo>
                  <a:pt x="29888" y="11013"/>
                </a:lnTo>
                <a:lnTo>
                  <a:pt x="0" y="31520"/>
                </a:lnTo>
                <a:lnTo>
                  <a:pt x="0" y="46331"/>
                </a:lnTo>
                <a:lnTo>
                  <a:pt x="31661" y="27849"/>
                </a:lnTo>
                <a:lnTo>
                  <a:pt x="47618" y="27849"/>
                </a:lnTo>
                <a:lnTo>
                  <a:pt x="476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83" name="object 8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76425" y="1291081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 h="0">
                <a:moveTo>
                  <a:pt x="0" y="0"/>
                </a:moveTo>
                <a:lnTo>
                  <a:pt x="1737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27736" y="352548"/>
            <a:ext cx="6709409" cy="1037590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Solution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L="44704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-37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8412" y="1438401"/>
            <a:ext cx="1089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1319530"/>
            <a:ext cx="27146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1710" algn="l"/>
                <a:tab pos="2004695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u="sng" baseline="33333" sz="15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333" sz="15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baseline="33333" sz="1500" spc="53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33333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148585"/>
            <a:ext cx="2138045" cy="61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-5">
                <a:latin typeface="Candara"/>
                <a:cs typeface="Candara"/>
              </a:rPr>
              <a:t>REACTION IN </a:t>
            </a:r>
            <a:r>
              <a:rPr dirty="0" sz="1400" spc="-10">
                <a:latin typeface="Candara"/>
                <a:cs typeface="Candara"/>
              </a:rPr>
              <a:t>CASE</a:t>
            </a:r>
            <a:r>
              <a:rPr dirty="0" sz="1400">
                <a:latin typeface="Candara"/>
                <a:cs typeface="Candara"/>
              </a:rPr>
              <a:t> m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5751" y="3096513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3008121"/>
            <a:ext cx="3937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62380" y="2831566"/>
            <a:ext cx="108648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4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5080" y="3148837"/>
            <a:ext cx="1061085" cy="0"/>
          </a:xfrm>
          <a:custGeom>
            <a:avLst/>
            <a:gdLst/>
            <a:ahLst/>
            <a:cxnLst/>
            <a:rect l="l" t="t" r="r" b="b"/>
            <a:pathLst>
              <a:path w="1061085" h="0">
                <a:moveTo>
                  <a:pt x="0" y="0"/>
                </a:moveTo>
                <a:lnTo>
                  <a:pt x="10607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71801" y="3008121"/>
            <a:ext cx="673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3461130"/>
            <a:ext cx="9169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85572" y="3850258"/>
          <a:ext cx="5640070" cy="676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6595"/>
                <a:gridCol w="568324"/>
                <a:gridCol w="541019"/>
                <a:gridCol w="1716405"/>
                <a:gridCol w="2108200"/>
              </a:tblGrid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Portion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origin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limits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A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2.48*xcos45=1.75x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Xsin45-0.54*xcos45=0.33x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CB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0-1.8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8.32x-6x</a:t>
                      </a:r>
                      <a:r>
                        <a:rPr dirty="0" baseline="40123" sz="1350" spc="-7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/2=8.32x-3x</a:t>
                      </a:r>
                      <a:r>
                        <a:rPr dirty="0" baseline="40123" sz="1350" spc="-7">
                          <a:latin typeface="Candara"/>
                          <a:cs typeface="Candara"/>
                        </a:rPr>
                        <a:t>2</a:t>
                      </a:r>
                      <a:endParaRPr baseline="40123" sz="135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0.54x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444500" y="5018658"/>
            <a:ext cx="770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97126" y="5137530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04797" y="5159375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4" h="0">
                <a:moveTo>
                  <a:pt x="0" y="0"/>
                </a:moveTo>
                <a:lnTo>
                  <a:pt x="139623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88516" y="4883022"/>
            <a:ext cx="1522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2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2984" y="52396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28086" y="5018658"/>
            <a:ext cx="341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73092" y="5137530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58946" y="5159375"/>
            <a:ext cx="2039620" cy="0"/>
          </a:xfrm>
          <a:custGeom>
            <a:avLst/>
            <a:gdLst/>
            <a:ahLst/>
            <a:cxnLst/>
            <a:rect l="l" t="t" r="r" b="b"/>
            <a:pathLst>
              <a:path w="2039620" h="0">
                <a:moveTo>
                  <a:pt x="0" y="0"/>
                </a:moveTo>
                <a:lnTo>
                  <a:pt x="203936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335904" y="501865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31484" y="5159375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5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043554" y="4842484"/>
            <a:ext cx="28352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2487295" algn="l"/>
              </a:tabLst>
            </a:pPr>
            <a:r>
              <a:rPr dirty="0" baseline="30555" sz="1500" spc="547">
                <a:latin typeface="Cambria Math"/>
                <a:cs typeface="Cambria Math"/>
              </a:rPr>
              <a:t> </a:t>
            </a:r>
            <a:r>
              <a:rPr dirty="0" baseline="30555" sz="1500" spc="-3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r" marR="86360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78023" y="52396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900165" y="5018658"/>
            <a:ext cx="1752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5652896"/>
            <a:ext cx="2654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2536" y="5476722"/>
            <a:ext cx="88265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190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45236" y="5793613"/>
            <a:ext cx="864869" cy="0"/>
          </a:xfrm>
          <a:custGeom>
            <a:avLst/>
            <a:gdLst/>
            <a:ahLst/>
            <a:cxnLst/>
            <a:rect l="l" t="t" r="r" b="b"/>
            <a:pathLst>
              <a:path w="864869" h="0">
                <a:moveTo>
                  <a:pt x="0" y="0"/>
                </a:moveTo>
                <a:lnTo>
                  <a:pt x="8644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645666" y="5652896"/>
            <a:ext cx="1752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34" name="object 34"/>
          <p:cNvSpPr txBox="1"/>
          <p:nvPr/>
        </p:nvSpPr>
        <p:spPr>
          <a:xfrm>
            <a:off x="444500" y="6104000"/>
            <a:ext cx="6496685" cy="13646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H.w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eriod"/>
              <a:tabLst>
                <a:tab pos="470534" algn="l"/>
              </a:tabLst>
            </a:pPr>
            <a:r>
              <a:rPr dirty="0" sz="1400" spc="-5">
                <a:latin typeface="Candara"/>
                <a:cs typeface="Candara"/>
              </a:rPr>
              <a:t>Determine </a:t>
            </a:r>
            <a:r>
              <a:rPr dirty="0" sz="1400">
                <a:latin typeface="Candara"/>
                <a:cs typeface="Candara"/>
              </a:rPr>
              <a:t>slopes </a:t>
            </a:r>
            <a:r>
              <a:rPr dirty="0" sz="1400" spc="-5">
                <a:latin typeface="Candara"/>
                <a:cs typeface="Candara"/>
              </a:rPr>
              <a:t>at points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A,B,andC</a:t>
            </a:r>
            <a:endParaRPr sz="1400">
              <a:latin typeface="Candara"/>
              <a:cs typeface="Candara"/>
            </a:endParaRPr>
          </a:p>
          <a:p>
            <a:pPr marL="469900" marR="522605" indent="-228600">
              <a:lnSpc>
                <a:spcPct val="116399"/>
              </a:lnSpc>
              <a:spcBef>
                <a:spcPts val="10"/>
              </a:spcBef>
              <a:buAutoNum type="arabicPeriod"/>
              <a:tabLst>
                <a:tab pos="470534" algn="l"/>
              </a:tabLst>
            </a:pPr>
            <a:r>
              <a:rPr dirty="0" sz="1400" spc="-5">
                <a:latin typeface="Candara"/>
                <a:cs typeface="Candara"/>
              </a:rPr>
              <a:t>If support at </a:t>
            </a:r>
            <a:r>
              <a:rPr dirty="0" sz="1400">
                <a:latin typeface="Candara"/>
                <a:cs typeface="Candara"/>
              </a:rPr>
              <a:t>c </a:t>
            </a:r>
            <a:r>
              <a:rPr dirty="0" sz="1400" spc="-5">
                <a:latin typeface="Candara"/>
                <a:cs typeface="Candara"/>
              </a:rPr>
              <a:t>is pin instead of roller </a:t>
            </a:r>
            <a:r>
              <a:rPr dirty="0" sz="1400">
                <a:latin typeface="Candara"/>
                <a:cs typeface="Candara"/>
              </a:rPr>
              <a:t>and </a:t>
            </a:r>
            <a:r>
              <a:rPr dirty="0" sz="1400" spc="-5">
                <a:latin typeface="Candara"/>
                <a:cs typeface="Candara"/>
              </a:rPr>
              <a:t>there is internal hinge at point </a:t>
            </a:r>
            <a:r>
              <a:rPr dirty="0" sz="1400">
                <a:latin typeface="Candara"/>
                <a:cs typeface="Candara"/>
              </a:rPr>
              <a:t>B,  </a:t>
            </a:r>
            <a:r>
              <a:rPr dirty="0" sz="1400" spc="-5">
                <a:latin typeface="Candara"/>
                <a:cs typeface="Candara"/>
              </a:rPr>
              <a:t>determine the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at point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B</a:t>
            </a:r>
            <a:endParaRPr sz="1400">
              <a:latin typeface="Candara"/>
              <a:cs typeface="Candara"/>
            </a:endParaRPr>
          </a:p>
          <a:p>
            <a:pPr marL="469900" indent="-228600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470534" algn="l"/>
              </a:tabLst>
            </a:pPr>
            <a:r>
              <a:rPr dirty="0" sz="1400" spc="-5">
                <a:latin typeface="Candara"/>
                <a:cs typeface="Candara"/>
              </a:rPr>
              <a:t>Determine the vertical displacement at </a:t>
            </a:r>
            <a:r>
              <a:rPr dirty="0" sz="1400">
                <a:latin typeface="Candara"/>
                <a:cs typeface="Candara"/>
              </a:rPr>
              <a:t>half </a:t>
            </a:r>
            <a:r>
              <a:rPr dirty="0" sz="1400" spc="-5">
                <a:latin typeface="Candara"/>
                <a:cs typeface="Candara"/>
              </a:rPr>
              <a:t>distance between </a:t>
            </a:r>
            <a:r>
              <a:rPr dirty="0" sz="1400">
                <a:latin typeface="Candara"/>
                <a:cs typeface="Candara"/>
              </a:rPr>
              <a:t>B&amp;c </a:t>
            </a:r>
            <a:r>
              <a:rPr dirty="0" sz="1400" spc="-5">
                <a:latin typeface="Candara"/>
                <a:cs typeface="Candara"/>
              </a:rPr>
              <a:t>in both</a:t>
            </a:r>
            <a:r>
              <a:rPr dirty="0" sz="1400" spc="10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cases.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06175" y="2628102"/>
            <a:ext cx="2263775" cy="1299845"/>
          </a:xfrm>
          <a:custGeom>
            <a:avLst/>
            <a:gdLst/>
            <a:ahLst/>
            <a:cxnLst/>
            <a:rect l="l" t="t" r="r" b="b"/>
            <a:pathLst>
              <a:path w="2263775" h="1299845">
                <a:moveTo>
                  <a:pt x="2251880" y="1299695"/>
                </a:moveTo>
                <a:lnTo>
                  <a:pt x="2257934" y="1251255"/>
                </a:lnTo>
                <a:lnTo>
                  <a:pt x="2261874" y="1202744"/>
                </a:lnTo>
                <a:lnTo>
                  <a:pt x="2263722" y="1154233"/>
                </a:lnTo>
                <a:lnTo>
                  <a:pt x="2263498" y="1105793"/>
                </a:lnTo>
                <a:lnTo>
                  <a:pt x="2261223" y="1057496"/>
                </a:lnTo>
                <a:lnTo>
                  <a:pt x="2256920" y="1009412"/>
                </a:lnTo>
                <a:lnTo>
                  <a:pt x="2250609" y="961613"/>
                </a:lnTo>
                <a:lnTo>
                  <a:pt x="2242312" y="914169"/>
                </a:lnTo>
                <a:lnTo>
                  <a:pt x="2232050" y="867152"/>
                </a:lnTo>
                <a:lnTo>
                  <a:pt x="2219845" y="820633"/>
                </a:lnTo>
                <a:lnTo>
                  <a:pt x="2205718" y="774684"/>
                </a:lnTo>
                <a:lnTo>
                  <a:pt x="2189690" y="729374"/>
                </a:lnTo>
                <a:lnTo>
                  <a:pt x="2171783" y="684777"/>
                </a:lnTo>
                <a:lnTo>
                  <a:pt x="2152018" y="640962"/>
                </a:lnTo>
                <a:lnTo>
                  <a:pt x="2130416" y="598000"/>
                </a:lnTo>
                <a:lnTo>
                  <a:pt x="2106999" y="555964"/>
                </a:lnTo>
                <a:lnTo>
                  <a:pt x="2081787" y="514923"/>
                </a:lnTo>
                <a:lnTo>
                  <a:pt x="2054804" y="474950"/>
                </a:lnTo>
                <a:lnTo>
                  <a:pt x="2026069" y="436115"/>
                </a:lnTo>
                <a:lnTo>
                  <a:pt x="1995604" y="398490"/>
                </a:lnTo>
                <a:lnTo>
                  <a:pt x="1962155" y="360919"/>
                </a:lnTo>
                <a:lnTo>
                  <a:pt x="1927340" y="325077"/>
                </a:lnTo>
                <a:lnTo>
                  <a:pt x="1891215" y="290986"/>
                </a:lnTo>
                <a:lnTo>
                  <a:pt x="1853836" y="258668"/>
                </a:lnTo>
                <a:lnTo>
                  <a:pt x="1815262" y="228144"/>
                </a:lnTo>
                <a:lnTo>
                  <a:pt x="1775549" y="199434"/>
                </a:lnTo>
                <a:lnTo>
                  <a:pt x="1734754" y="172561"/>
                </a:lnTo>
                <a:lnTo>
                  <a:pt x="1692933" y="147545"/>
                </a:lnTo>
                <a:lnTo>
                  <a:pt x="1650145" y="124408"/>
                </a:lnTo>
                <a:lnTo>
                  <a:pt x="1606445" y="103172"/>
                </a:lnTo>
                <a:lnTo>
                  <a:pt x="1561891" y="83856"/>
                </a:lnTo>
                <a:lnTo>
                  <a:pt x="1516540" y="66484"/>
                </a:lnTo>
                <a:lnTo>
                  <a:pt x="1470448" y="51076"/>
                </a:lnTo>
                <a:lnTo>
                  <a:pt x="1423673" y="37653"/>
                </a:lnTo>
                <a:lnTo>
                  <a:pt x="1376272" y="26236"/>
                </a:lnTo>
                <a:lnTo>
                  <a:pt x="1328301" y="16848"/>
                </a:lnTo>
                <a:lnTo>
                  <a:pt x="1279817" y="9509"/>
                </a:lnTo>
                <a:lnTo>
                  <a:pt x="1230878" y="4240"/>
                </a:lnTo>
                <a:lnTo>
                  <a:pt x="1181540" y="1063"/>
                </a:lnTo>
                <a:lnTo>
                  <a:pt x="1131861" y="0"/>
                </a:lnTo>
                <a:lnTo>
                  <a:pt x="1082181" y="1063"/>
                </a:lnTo>
                <a:lnTo>
                  <a:pt x="1032843" y="4240"/>
                </a:lnTo>
                <a:lnTo>
                  <a:pt x="983904" y="9509"/>
                </a:lnTo>
                <a:lnTo>
                  <a:pt x="935421" y="16848"/>
                </a:lnTo>
                <a:lnTo>
                  <a:pt x="887450" y="26236"/>
                </a:lnTo>
                <a:lnTo>
                  <a:pt x="840048" y="37653"/>
                </a:lnTo>
                <a:lnTo>
                  <a:pt x="793273" y="51076"/>
                </a:lnTo>
                <a:lnTo>
                  <a:pt x="747182" y="66484"/>
                </a:lnTo>
                <a:lnTo>
                  <a:pt x="701830" y="83856"/>
                </a:lnTo>
                <a:lnTo>
                  <a:pt x="657276" y="103172"/>
                </a:lnTo>
                <a:lnTo>
                  <a:pt x="613577" y="124408"/>
                </a:lnTo>
                <a:lnTo>
                  <a:pt x="570788" y="147545"/>
                </a:lnTo>
                <a:lnTo>
                  <a:pt x="528968" y="172561"/>
                </a:lnTo>
                <a:lnTo>
                  <a:pt x="488172" y="199434"/>
                </a:lnTo>
                <a:lnTo>
                  <a:pt x="448459" y="228144"/>
                </a:lnTo>
                <a:lnTo>
                  <a:pt x="409885" y="258668"/>
                </a:lnTo>
                <a:lnTo>
                  <a:pt x="372507" y="290986"/>
                </a:lnTo>
                <a:lnTo>
                  <a:pt x="336381" y="325077"/>
                </a:lnTo>
                <a:lnTo>
                  <a:pt x="301566" y="360919"/>
                </a:lnTo>
                <a:lnTo>
                  <a:pt x="268117" y="398490"/>
                </a:lnTo>
                <a:lnTo>
                  <a:pt x="237652" y="436115"/>
                </a:lnTo>
                <a:lnTo>
                  <a:pt x="208917" y="474950"/>
                </a:lnTo>
                <a:lnTo>
                  <a:pt x="181934" y="514923"/>
                </a:lnTo>
                <a:lnTo>
                  <a:pt x="156723" y="555964"/>
                </a:lnTo>
                <a:lnTo>
                  <a:pt x="133305" y="598000"/>
                </a:lnTo>
                <a:lnTo>
                  <a:pt x="111704" y="640962"/>
                </a:lnTo>
                <a:lnTo>
                  <a:pt x="91938" y="684777"/>
                </a:lnTo>
                <a:lnTo>
                  <a:pt x="74031" y="729374"/>
                </a:lnTo>
                <a:lnTo>
                  <a:pt x="58003" y="774684"/>
                </a:lnTo>
                <a:lnTo>
                  <a:pt x="43876" y="820633"/>
                </a:lnTo>
                <a:lnTo>
                  <a:pt x="31671" y="867152"/>
                </a:lnTo>
                <a:lnTo>
                  <a:pt x="21409" y="914169"/>
                </a:lnTo>
                <a:lnTo>
                  <a:pt x="13112" y="961613"/>
                </a:lnTo>
                <a:lnTo>
                  <a:pt x="6801" y="1009412"/>
                </a:lnTo>
                <a:lnTo>
                  <a:pt x="2498" y="1057496"/>
                </a:lnTo>
                <a:lnTo>
                  <a:pt x="224" y="1105793"/>
                </a:lnTo>
                <a:lnTo>
                  <a:pt x="0" y="1154233"/>
                </a:lnTo>
                <a:lnTo>
                  <a:pt x="1847" y="1202744"/>
                </a:lnTo>
                <a:lnTo>
                  <a:pt x="5787" y="1251255"/>
                </a:lnTo>
                <a:lnTo>
                  <a:pt x="11842" y="1299695"/>
                </a:lnTo>
              </a:path>
            </a:pathLst>
          </a:custGeom>
          <a:ln w="286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31834" y="2512472"/>
            <a:ext cx="221895" cy="221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30799" y="3926004"/>
            <a:ext cx="183928" cy="155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6658" y="4079576"/>
            <a:ext cx="341700" cy="474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6658" y="4079579"/>
            <a:ext cx="342265" cy="47625"/>
          </a:xfrm>
          <a:custGeom>
            <a:avLst/>
            <a:gdLst/>
            <a:ahLst/>
            <a:cxnLst/>
            <a:rect l="l" t="t" r="r" b="b"/>
            <a:pathLst>
              <a:path w="342265" h="47625">
                <a:moveTo>
                  <a:pt x="0" y="0"/>
                </a:moveTo>
                <a:lnTo>
                  <a:pt x="0" y="47429"/>
                </a:lnTo>
                <a:lnTo>
                  <a:pt x="341700" y="47429"/>
                </a:lnTo>
                <a:lnTo>
                  <a:pt x="341700" y="0"/>
                </a:lnTo>
                <a:lnTo>
                  <a:pt x="0" y="0"/>
                </a:lnTo>
              </a:path>
            </a:pathLst>
          </a:custGeom>
          <a:ln w="358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980328" y="3926004"/>
            <a:ext cx="183928" cy="1553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96696" y="4079576"/>
            <a:ext cx="341700" cy="474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96696" y="4079579"/>
            <a:ext cx="342265" cy="47625"/>
          </a:xfrm>
          <a:custGeom>
            <a:avLst/>
            <a:gdLst/>
            <a:ahLst/>
            <a:cxnLst/>
            <a:rect l="l" t="t" r="r" b="b"/>
            <a:pathLst>
              <a:path w="342264" h="47625">
                <a:moveTo>
                  <a:pt x="0" y="0"/>
                </a:moveTo>
                <a:lnTo>
                  <a:pt x="0" y="47429"/>
                </a:lnTo>
                <a:lnTo>
                  <a:pt x="341700" y="47429"/>
                </a:lnTo>
                <a:lnTo>
                  <a:pt x="341700" y="0"/>
                </a:lnTo>
                <a:lnTo>
                  <a:pt x="0" y="0"/>
                </a:lnTo>
              </a:path>
            </a:pathLst>
          </a:custGeom>
          <a:ln w="358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47528" y="2628102"/>
            <a:ext cx="19050" cy="1299845"/>
          </a:xfrm>
          <a:custGeom>
            <a:avLst/>
            <a:gdLst/>
            <a:ahLst/>
            <a:cxnLst/>
            <a:rect l="l" t="t" r="r" b="b"/>
            <a:pathLst>
              <a:path w="19050" h="1299845">
                <a:moveTo>
                  <a:pt x="18983" y="0"/>
                </a:moveTo>
                <a:lnTo>
                  <a:pt x="0" y="1299695"/>
                </a:lnTo>
              </a:path>
            </a:pathLst>
          </a:custGeom>
          <a:ln w="358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27509" y="3927797"/>
            <a:ext cx="2240280" cy="0"/>
          </a:xfrm>
          <a:custGeom>
            <a:avLst/>
            <a:gdLst/>
            <a:ahLst/>
            <a:cxnLst/>
            <a:rect l="l" t="t" r="r" b="b"/>
            <a:pathLst>
              <a:path w="2240280" h="0">
                <a:moveTo>
                  <a:pt x="2240038" y="0"/>
                </a:moveTo>
                <a:lnTo>
                  <a:pt x="0" y="0"/>
                </a:lnTo>
              </a:path>
            </a:pathLst>
          </a:custGeom>
          <a:ln w="358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862103" y="3832933"/>
            <a:ext cx="152400" cy="227965"/>
          </a:xfrm>
          <a:custGeom>
            <a:avLst/>
            <a:gdLst/>
            <a:ahLst/>
            <a:cxnLst/>
            <a:rect l="l" t="t" r="r" b="b"/>
            <a:pathLst>
              <a:path w="152400" h="227964">
                <a:moveTo>
                  <a:pt x="151866" y="0"/>
                </a:moveTo>
                <a:lnTo>
                  <a:pt x="0" y="227672"/>
                </a:lnTo>
              </a:path>
            </a:pathLst>
          </a:custGeom>
          <a:ln w="3586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6875" y="3856599"/>
            <a:ext cx="120810" cy="1252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027131" y="2433695"/>
            <a:ext cx="97447" cy="1252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96190" y="3731138"/>
            <a:ext cx="114153" cy="12953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00069" y="2438375"/>
            <a:ext cx="75933" cy="7589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38036" y="2068406"/>
            <a:ext cx="0" cy="446405"/>
          </a:xfrm>
          <a:custGeom>
            <a:avLst/>
            <a:gdLst/>
            <a:ahLst/>
            <a:cxnLst/>
            <a:rect l="l" t="t" r="r" b="b"/>
            <a:pathLst>
              <a:path w="0" h="446405">
                <a:moveTo>
                  <a:pt x="0" y="0"/>
                </a:moveTo>
                <a:lnTo>
                  <a:pt x="0" y="445859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39331" y="1958870"/>
            <a:ext cx="47625" cy="125730"/>
          </a:xfrm>
          <a:custGeom>
            <a:avLst/>
            <a:gdLst/>
            <a:ahLst/>
            <a:cxnLst/>
            <a:rect l="l" t="t" r="r" b="b"/>
            <a:pathLst>
              <a:path w="47625" h="125730">
                <a:moveTo>
                  <a:pt x="47597" y="27700"/>
                </a:moveTo>
                <a:lnTo>
                  <a:pt x="31651" y="27700"/>
                </a:lnTo>
                <a:lnTo>
                  <a:pt x="31651" y="125725"/>
                </a:lnTo>
                <a:lnTo>
                  <a:pt x="47597" y="125725"/>
                </a:lnTo>
                <a:lnTo>
                  <a:pt x="47597" y="27700"/>
                </a:lnTo>
                <a:close/>
              </a:path>
              <a:path w="47625" h="125730">
                <a:moveTo>
                  <a:pt x="47597" y="0"/>
                </a:moveTo>
                <a:lnTo>
                  <a:pt x="37346" y="0"/>
                </a:lnTo>
                <a:lnTo>
                  <a:pt x="34562" y="5312"/>
                </a:lnTo>
                <a:lnTo>
                  <a:pt x="29879" y="11004"/>
                </a:lnTo>
                <a:lnTo>
                  <a:pt x="0" y="31368"/>
                </a:lnTo>
                <a:lnTo>
                  <a:pt x="0" y="46293"/>
                </a:lnTo>
                <a:lnTo>
                  <a:pt x="31651" y="27700"/>
                </a:lnTo>
                <a:lnTo>
                  <a:pt x="47597" y="27700"/>
                </a:lnTo>
                <a:lnTo>
                  <a:pt x="475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22111" y="1958870"/>
            <a:ext cx="326260" cy="1278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74238" y="3837107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4">
                <a:moveTo>
                  <a:pt x="47559" y="27776"/>
                </a:moveTo>
                <a:lnTo>
                  <a:pt x="31702" y="27776"/>
                </a:lnTo>
                <a:lnTo>
                  <a:pt x="31702" y="125776"/>
                </a:lnTo>
                <a:lnTo>
                  <a:pt x="47559" y="125776"/>
                </a:lnTo>
                <a:lnTo>
                  <a:pt x="47559" y="27776"/>
                </a:lnTo>
                <a:close/>
              </a:path>
              <a:path w="47625" h="126364">
                <a:moveTo>
                  <a:pt x="47559" y="0"/>
                </a:moveTo>
                <a:lnTo>
                  <a:pt x="37333" y="0"/>
                </a:lnTo>
                <a:lnTo>
                  <a:pt x="34575" y="5413"/>
                </a:lnTo>
                <a:lnTo>
                  <a:pt x="29892" y="11004"/>
                </a:lnTo>
                <a:lnTo>
                  <a:pt x="0" y="31444"/>
                </a:lnTo>
                <a:lnTo>
                  <a:pt x="0" y="46318"/>
                </a:lnTo>
                <a:lnTo>
                  <a:pt x="31702" y="27776"/>
                </a:lnTo>
                <a:lnTo>
                  <a:pt x="47559" y="27776"/>
                </a:lnTo>
                <a:lnTo>
                  <a:pt x="475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57005" y="3837107"/>
            <a:ext cx="84184" cy="12791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465818" y="3870095"/>
            <a:ext cx="126707" cy="9278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99353" y="3837107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4">
                <a:moveTo>
                  <a:pt x="47584" y="27776"/>
                </a:moveTo>
                <a:lnTo>
                  <a:pt x="31638" y="27776"/>
                </a:lnTo>
                <a:lnTo>
                  <a:pt x="31638" y="125776"/>
                </a:lnTo>
                <a:lnTo>
                  <a:pt x="47584" y="125776"/>
                </a:lnTo>
                <a:lnTo>
                  <a:pt x="47584" y="27776"/>
                </a:lnTo>
                <a:close/>
              </a:path>
              <a:path w="47625" h="126364">
                <a:moveTo>
                  <a:pt x="47584" y="0"/>
                </a:moveTo>
                <a:lnTo>
                  <a:pt x="37333" y="0"/>
                </a:lnTo>
                <a:lnTo>
                  <a:pt x="34549" y="5413"/>
                </a:lnTo>
                <a:lnTo>
                  <a:pt x="29867" y="11004"/>
                </a:lnTo>
                <a:lnTo>
                  <a:pt x="0" y="31444"/>
                </a:lnTo>
                <a:lnTo>
                  <a:pt x="0" y="46318"/>
                </a:lnTo>
                <a:lnTo>
                  <a:pt x="31638" y="27776"/>
                </a:lnTo>
                <a:lnTo>
                  <a:pt x="47584" y="27776"/>
                </a:lnTo>
                <a:lnTo>
                  <a:pt x="475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82120" y="3837107"/>
            <a:ext cx="84159" cy="12791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90958" y="3870095"/>
            <a:ext cx="126682" cy="9278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31327" y="2476161"/>
            <a:ext cx="2270125" cy="1300480"/>
          </a:xfrm>
          <a:custGeom>
            <a:avLst/>
            <a:gdLst/>
            <a:ahLst/>
            <a:cxnLst/>
            <a:rect l="l" t="t" r="r" b="b"/>
            <a:pathLst>
              <a:path w="2270125" h="1300479">
                <a:moveTo>
                  <a:pt x="2258300" y="1300246"/>
                </a:moveTo>
                <a:lnTo>
                  <a:pt x="2264361" y="1251782"/>
                </a:lnTo>
                <a:lnTo>
                  <a:pt x="2268299" y="1203247"/>
                </a:lnTo>
                <a:lnTo>
                  <a:pt x="2270126" y="1154712"/>
                </a:lnTo>
                <a:lnTo>
                  <a:pt x="2269857" y="1106248"/>
                </a:lnTo>
                <a:lnTo>
                  <a:pt x="2267507" y="1057926"/>
                </a:lnTo>
                <a:lnTo>
                  <a:pt x="2263090" y="1009819"/>
                </a:lnTo>
                <a:lnTo>
                  <a:pt x="2256620" y="961996"/>
                </a:lnTo>
                <a:lnTo>
                  <a:pt x="2248111" y="914529"/>
                </a:lnTo>
                <a:lnTo>
                  <a:pt x="2237578" y="867490"/>
                </a:lnTo>
                <a:lnTo>
                  <a:pt x="2225035" y="820949"/>
                </a:lnTo>
                <a:lnTo>
                  <a:pt x="2210496" y="774978"/>
                </a:lnTo>
                <a:lnTo>
                  <a:pt x="2193975" y="729648"/>
                </a:lnTo>
                <a:lnTo>
                  <a:pt x="2175487" y="685030"/>
                </a:lnTo>
                <a:lnTo>
                  <a:pt x="2155045" y="641195"/>
                </a:lnTo>
                <a:lnTo>
                  <a:pt x="2132665" y="598215"/>
                </a:lnTo>
                <a:lnTo>
                  <a:pt x="2108360" y="556161"/>
                </a:lnTo>
                <a:lnTo>
                  <a:pt x="2082145" y="515104"/>
                </a:lnTo>
                <a:lnTo>
                  <a:pt x="2054033" y="475115"/>
                </a:lnTo>
                <a:lnTo>
                  <a:pt x="2024040" y="436266"/>
                </a:lnTo>
                <a:lnTo>
                  <a:pt x="1992179" y="398627"/>
                </a:lnTo>
                <a:lnTo>
                  <a:pt x="1960042" y="361046"/>
                </a:lnTo>
                <a:lnTo>
                  <a:pt x="1926400" y="325194"/>
                </a:lnTo>
                <a:lnTo>
                  <a:pt x="1891318" y="291094"/>
                </a:lnTo>
                <a:lnTo>
                  <a:pt x="1854861" y="258766"/>
                </a:lnTo>
                <a:lnTo>
                  <a:pt x="1817092" y="228232"/>
                </a:lnTo>
                <a:lnTo>
                  <a:pt x="1778076" y="199513"/>
                </a:lnTo>
                <a:lnTo>
                  <a:pt x="1737876" y="172630"/>
                </a:lnTo>
                <a:lnTo>
                  <a:pt x="1696557" y="147606"/>
                </a:lnTo>
                <a:lnTo>
                  <a:pt x="1654183" y="124460"/>
                </a:lnTo>
                <a:lnTo>
                  <a:pt x="1610819" y="103216"/>
                </a:lnTo>
                <a:lnTo>
                  <a:pt x="1566527" y="83893"/>
                </a:lnTo>
                <a:lnTo>
                  <a:pt x="1521374" y="66513"/>
                </a:lnTo>
                <a:lnTo>
                  <a:pt x="1475422" y="51099"/>
                </a:lnTo>
                <a:lnTo>
                  <a:pt x="1428735" y="37670"/>
                </a:lnTo>
                <a:lnTo>
                  <a:pt x="1381379" y="26248"/>
                </a:lnTo>
                <a:lnTo>
                  <a:pt x="1333416" y="16856"/>
                </a:lnTo>
                <a:lnTo>
                  <a:pt x="1284912" y="9513"/>
                </a:lnTo>
                <a:lnTo>
                  <a:pt x="1235931" y="4242"/>
                </a:lnTo>
                <a:lnTo>
                  <a:pt x="1186536" y="1064"/>
                </a:lnTo>
                <a:lnTo>
                  <a:pt x="1136791" y="0"/>
                </a:lnTo>
                <a:lnTo>
                  <a:pt x="1087046" y="1064"/>
                </a:lnTo>
                <a:lnTo>
                  <a:pt x="1037642" y="4242"/>
                </a:lnTo>
                <a:lnTo>
                  <a:pt x="988638" y="9513"/>
                </a:lnTo>
                <a:lnTo>
                  <a:pt x="940090" y="16856"/>
                </a:lnTo>
                <a:lnTo>
                  <a:pt x="892055" y="26248"/>
                </a:lnTo>
                <a:lnTo>
                  <a:pt x="844591" y="37670"/>
                </a:lnTo>
                <a:lnTo>
                  <a:pt x="797753" y="51099"/>
                </a:lnTo>
                <a:lnTo>
                  <a:pt x="751600" y="66513"/>
                </a:lnTo>
                <a:lnTo>
                  <a:pt x="706189" y="83893"/>
                </a:lnTo>
                <a:lnTo>
                  <a:pt x="661576" y="103216"/>
                </a:lnTo>
                <a:lnTo>
                  <a:pt x="617818" y="124460"/>
                </a:lnTo>
                <a:lnTo>
                  <a:pt x="574972" y="147606"/>
                </a:lnTo>
                <a:lnTo>
                  <a:pt x="533096" y="172630"/>
                </a:lnTo>
                <a:lnTo>
                  <a:pt x="492247" y="199513"/>
                </a:lnTo>
                <a:lnTo>
                  <a:pt x="452481" y="228232"/>
                </a:lnTo>
                <a:lnTo>
                  <a:pt x="413855" y="258766"/>
                </a:lnTo>
                <a:lnTo>
                  <a:pt x="376427" y="291094"/>
                </a:lnTo>
                <a:lnTo>
                  <a:pt x="340254" y="325194"/>
                </a:lnTo>
                <a:lnTo>
                  <a:pt x="305392" y="361046"/>
                </a:lnTo>
                <a:lnTo>
                  <a:pt x="271899" y="398627"/>
                </a:lnTo>
                <a:lnTo>
                  <a:pt x="241326" y="436266"/>
                </a:lnTo>
                <a:lnTo>
                  <a:pt x="212364" y="475115"/>
                </a:lnTo>
                <a:lnTo>
                  <a:pt x="185056" y="515104"/>
                </a:lnTo>
                <a:lnTo>
                  <a:pt x="159444" y="556161"/>
                </a:lnTo>
                <a:lnTo>
                  <a:pt x="135571" y="598215"/>
                </a:lnTo>
                <a:lnTo>
                  <a:pt x="113481" y="641195"/>
                </a:lnTo>
                <a:lnTo>
                  <a:pt x="93215" y="685030"/>
                </a:lnTo>
                <a:lnTo>
                  <a:pt x="74817" y="729648"/>
                </a:lnTo>
                <a:lnTo>
                  <a:pt x="58330" y="774978"/>
                </a:lnTo>
                <a:lnTo>
                  <a:pt x="43795" y="820949"/>
                </a:lnTo>
                <a:lnTo>
                  <a:pt x="31257" y="867490"/>
                </a:lnTo>
                <a:lnTo>
                  <a:pt x="20757" y="914529"/>
                </a:lnTo>
                <a:lnTo>
                  <a:pt x="12338" y="961996"/>
                </a:lnTo>
                <a:lnTo>
                  <a:pt x="6044" y="1009819"/>
                </a:lnTo>
                <a:lnTo>
                  <a:pt x="1917" y="1057926"/>
                </a:lnTo>
                <a:lnTo>
                  <a:pt x="0" y="1106248"/>
                </a:lnTo>
                <a:lnTo>
                  <a:pt x="335" y="1154712"/>
                </a:lnTo>
                <a:lnTo>
                  <a:pt x="2965" y="1203247"/>
                </a:lnTo>
                <a:lnTo>
                  <a:pt x="7933" y="1251782"/>
                </a:lnTo>
                <a:lnTo>
                  <a:pt x="15282" y="1300246"/>
                </a:lnTo>
              </a:path>
            </a:pathLst>
          </a:custGeom>
          <a:ln w="287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852272" y="2360472"/>
            <a:ext cx="222188" cy="22188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59277" y="3774613"/>
            <a:ext cx="184171" cy="15544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75533" y="3928266"/>
            <a:ext cx="342155" cy="47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75533" y="3928266"/>
            <a:ext cx="342265" cy="47625"/>
          </a:xfrm>
          <a:custGeom>
            <a:avLst/>
            <a:gdLst/>
            <a:ahLst/>
            <a:cxnLst/>
            <a:rect l="l" t="t" r="r" b="b"/>
            <a:pathLst>
              <a:path w="342264" h="47625">
                <a:moveTo>
                  <a:pt x="0" y="0"/>
                </a:moveTo>
                <a:lnTo>
                  <a:pt x="0" y="47455"/>
                </a:lnTo>
                <a:lnTo>
                  <a:pt x="342155" y="47455"/>
                </a:lnTo>
                <a:lnTo>
                  <a:pt x="342155" y="0"/>
                </a:lnTo>
                <a:lnTo>
                  <a:pt x="0" y="0"/>
                </a:lnTo>
              </a:path>
            </a:pathLst>
          </a:custGeom>
          <a:ln w="3587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002294" y="3774613"/>
            <a:ext cx="184171" cy="15544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28054" y="3928266"/>
            <a:ext cx="342155" cy="47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928054" y="3928266"/>
            <a:ext cx="342265" cy="47625"/>
          </a:xfrm>
          <a:custGeom>
            <a:avLst/>
            <a:gdLst/>
            <a:ahLst/>
            <a:cxnLst/>
            <a:rect l="l" t="t" r="r" b="b"/>
            <a:pathLst>
              <a:path w="342264" h="47625">
                <a:moveTo>
                  <a:pt x="0" y="0"/>
                </a:moveTo>
                <a:lnTo>
                  <a:pt x="0" y="47455"/>
                </a:lnTo>
                <a:lnTo>
                  <a:pt x="342155" y="47455"/>
                </a:lnTo>
                <a:lnTo>
                  <a:pt x="342155" y="0"/>
                </a:lnTo>
                <a:lnTo>
                  <a:pt x="0" y="0"/>
                </a:lnTo>
              </a:path>
            </a:pathLst>
          </a:custGeom>
          <a:ln w="3587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977623" y="2476161"/>
            <a:ext cx="19050" cy="1300480"/>
          </a:xfrm>
          <a:custGeom>
            <a:avLst/>
            <a:gdLst/>
            <a:ahLst/>
            <a:cxnLst/>
            <a:rect l="l" t="t" r="r" b="b"/>
            <a:pathLst>
              <a:path w="19050" h="1300479">
                <a:moveTo>
                  <a:pt x="19008" y="0"/>
                </a:moveTo>
                <a:lnTo>
                  <a:pt x="0" y="1300246"/>
                </a:lnTo>
              </a:path>
            </a:pathLst>
          </a:custGeom>
          <a:ln w="3592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846610" y="3776408"/>
            <a:ext cx="2252980" cy="0"/>
          </a:xfrm>
          <a:custGeom>
            <a:avLst/>
            <a:gdLst/>
            <a:ahLst/>
            <a:cxnLst/>
            <a:rect l="l" t="t" r="r" b="b"/>
            <a:pathLst>
              <a:path w="2252979" h="0">
                <a:moveTo>
                  <a:pt x="2252521" y="0"/>
                </a:moveTo>
                <a:lnTo>
                  <a:pt x="0" y="0"/>
                </a:lnTo>
              </a:path>
            </a:pathLst>
          </a:custGeom>
          <a:ln w="358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92084" y="3681496"/>
            <a:ext cx="152400" cy="227965"/>
          </a:xfrm>
          <a:custGeom>
            <a:avLst/>
            <a:gdLst/>
            <a:ahLst/>
            <a:cxnLst/>
            <a:rect l="l" t="t" r="r" b="b"/>
            <a:pathLst>
              <a:path w="152400" h="227964">
                <a:moveTo>
                  <a:pt x="152068" y="0"/>
                </a:moveTo>
                <a:lnTo>
                  <a:pt x="0" y="227787"/>
                </a:lnTo>
              </a:path>
            </a:pathLst>
          </a:custGeom>
          <a:ln w="3590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75241" y="3705186"/>
            <a:ext cx="120970" cy="12532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57333" y="2281529"/>
            <a:ext cx="97577" cy="12528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918043" y="3579663"/>
            <a:ext cx="114305" cy="12959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930102" y="2286338"/>
            <a:ext cx="76034" cy="759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968119" y="1916184"/>
            <a:ext cx="0" cy="446405"/>
          </a:xfrm>
          <a:custGeom>
            <a:avLst/>
            <a:gdLst/>
            <a:ahLst/>
            <a:cxnLst/>
            <a:rect l="l" t="t" r="r" b="b"/>
            <a:pathLst>
              <a:path w="0" h="446405">
                <a:moveTo>
                  <a:pt x="0" y="0"/>
                </a:moveTo>
                <a:lnTo>
                  <a:pt x="0" y="446083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759657" y="1806467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48" y="27714"/>
                </a:moveTo>
                <a:lnTo>
                  <a:pt x="31681" y="27714"/>
                </a:lnTo>
                <a:lnTo>
                  <a:pt x="31681" y="125789"/>
                </a:lnTo>
                <a:lnTo>
                  <a:pt x="47648" y="125789"/>
                </a:lnTo>
                <a:lnTo>
                  <a:pt x="47648" y="27714"/>
                </a:lnTo>
                <a:close/>
              </a:path>
              <a:path w="48260" h="126364">
                <a:moveTo>
                  <a:pt x="47648" y="0"/>
                </a:moveTo>
                <a:lnTo>
                  <a:pt x="37383" y="0"/>
                </a:lnTo>
                <a:lnTo>
                  <a:pt x="34595" y="5441"/>
                </a:lnTo>
                <a:lnTo>
                  <a:pt x="29906" y="11009"/>
                </a:lnTo>
                <a:lnTo>
                  <a:pt x="0" y="31384"/>
                </a:lnTo>
                <a:lnTo>
                  <a:pt x="0" y="46316"/>
                </a:lnTo>
                <a:lnTo>
                  <a:pt x="31681" y="27714"/>
                </a:lnTo>
                <a:lnTo>
                  <a:pt x="47648" y="27714"/>
                </a:lnTo>
                <a:lnTo>
                  <a:pt x="476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852039" y="1806467"/>
            <a:ext cx="326694" cy="12794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303438" y="3685685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4">
                <a:moveTo>
                  <a:pt x="47622" y="27777"/>
                </a:moveTo>
                <a:lnTo>
                  <a:pt x="31744" y="27777"/>
                </a:lnTo>
                <a:lnTo>
                  <a:pt x="31744" y="125839"/>
                </a:lnTo>
                <a:lnTo>
                  <a:pt x="47622" y="125839"/>
                </a:lnTo>
                <a:lnTo>
                  <a:pt x="47622" y="27777"/>
                </a:lnTo>
                <a:close/>
              </a:path>
              <a:path w="47625" h="126364">
                <a:moveTo>
                  <a:pt x="47622" y="0"/>
                </a:moveTo>
                <a:lnTo>
                  <a:pt x="37383" y="0"/>
                </a:lnTo>
                <a:lnTo>
                  <a:pt x="34621" y="5416"/>
                </a:lnTo>
                <a:lnTo>
                  <a:pt x="29932" y="11009"/>
                </a:lnTo>
                <a:lnTo>
                  <a:pt x="0" y="31459"/>
                </a:lnTo>
                <a:lnTo>
                  <a:pt x="0" y="46329"/>
                </a:lnTo>
                <a:lnTo>
                  <a:pt x="31744" y="27777"/>
                </a:lnTo>
                <a:lnTo>
                  <a:pt x="47622" y="27777"/>
                </a:lnTo>
                <a:lnTo>
                  <a:pt x="47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86315" y="3685685"/>
            <a:ext cx="226342" cy="12797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96856" y="3685685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48" y="27777"/>
                </a:moveTo>
                <a:lnTo>
                  <a:pt x="31681" y="27777"/>
                </a:lnTo>
                <a:lnTo>
                  <a:pt x="31681" y="125839"/>
                </a:lnTo>
                <a:lnTo>
                  <a:pt x="47648" y="125839"/>
                </a:lnTo>
                <a:lnTo>
                  <a:pt x="47648" y="27777"/>
                </a:lnTo>
                <a:close/>
              </a:path>
              <a:path w="48260" h="126364">
                <a:moveTo>
                  <a:pt x="47648" y="0"/>
                </a:moveTo>
                <a:lnTo>
                  <a:pt x="37383" y="0"/>
                </a:lnTo>
                <a:lnTo>
                  <a:pt x="34595" y="5416"/>
                </a:lnTo>
                <a:lnTo>
                  <a:pt x="29906" y="11009"/>
                </a:lnTo>
                <a:lnTo>
                  <a:pt x="0" y="31459"/>
                </a:lnTo>
                <a:lnTo>
                  <a:pt x="0" y="46329"/>
                </a:lnTo>
                <a:lnTo>
                  <a:pt x="31681" y="27777"/>
                </a:lnTo>
                <a:lnTo>
                  <a:pt x="47648" y="27777"/>
                </a:lnTo>
                <a:lnTo>
                  <a:pt x="476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279733" y="3685685"/>
            <a:ext cx="226329" cy="12797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18097" y="3975722"/>
            <a:ext cx="76034" cy="7592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856114" y="3975722"/>
            <a:ext cx="0" cy="275590"/>
          </a:xfrm>
          <a:custGeom>
            <a:avLst/>
            <a:gdLst/>
            <a:ahLst/>
            <a:cxnLst/>
            <a:rect l="l" t="t" r="r" b="b"/>
            <a:pathLst>
              <a:path w="0" h="275589">
                <a:moveTo>
                  <a:pt x="0" y="0"/>
                </a:moveTo>
                <a:lnTo>
                  <a:pt x="0" y="27524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61114" y="3975722"/>
            <a:ext cx="76034" cy="7592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99132" y="3975722"/>
            <a:ext cx="0" cy="275590"/>
          </a:xfrm>
          <a:custGeom>
            <a:avLst/>
            <a:gdLst/>
            <a:ahLst/>
            <a:cxnLst/>
            <a:rect l="l" t="t" r="r" b="b"/>
            <a:pathLst>
              <a:path w="0" h="275589">
                <a:moveTo>
                  <a:pt x="0" y="0"/>
                </a:moveTo>
                <a:lnTo>
                  <a:pt x="0" y="275249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628011" y="3890301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9504" y="28473"/>
                </a:lnTo>
                <a:lnTo>
                  <a:pt x="0" y="66437"/>
                </a:lnTo>
                <a:lnTo>
                  <a:pt x="76034" y="284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09412" y="3918775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633" y="0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146653" y="3747934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66530" y="0"/>
                </a:moveTo>
                <a:lnTo>
                  <a:pt x="0" y="28473"/>
                </a:lnTo>
                <a:lnTo>
                  <a:pt x="66530" y="66437"/>
                </a:lnTo>
                <a:lnTo>
                  <a:pt x="57025" y="28473"/>
                </a:lnTo>
                <a:lnTo>
                  <a:pt x="665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146653" y="3776408"/>
            <a:ext cx="370840" cy="0"/>
          </a:xfrm>
          <a:custGeom>
            <a:avLst/>
            <a:gdLst/>
            <a:ahLst/>
            <a:cxnLst/>
            <a:rect l="l" t="t" r="r" b="b"/>
            <a:pathLst>
              <a:path w="370840" h="0">
                <a:moveTo>
                  <a:pt x="0" y="0"/>
                </a:moveTo>
                <a:lnTo>
                  <a:pt x="370668" y="0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78858" y="3763841"/>
            <a:ext cx="85703" cy="1257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892091" y="4152978"/>
            <a:ext cx="85703" cy="12574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315704" y="3602492"/>
            <a:ext cx="85665" cy="12575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144626" y="4058067"/>
            <a:ext cx="85665" cy="12575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074714" y="2855806"/>
            <a:ext cx="902969" cy="901700"/>
          </a:xfrm>
          <a:custGeom>
            <a:avLst/>
            <a:gdLst/>
            <a:ahLst/>
            <a:cxnLst/>
            <a:rect l="l" t="t" r="r" b="b"/>
            <a:pathLst>
              <a:path w="902970" h="901700">
                <a:moveTo>
                  <a:pt x="902909" y="901619"/>
                </a:move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728571" y="3594963"/>
            <a:ext cx="67519" cy="12515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941653" y="2741913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034" y="0"/>
                </a:moveTo>
                <a:lnTo>
                  <a:pt x="0" y="28473"/>
                </a:lnTo>
                <a:lnTo>
                  <a:pt x="66530" y="75929"/>
                </a:lnTo>
                <a:lnTo>
                  <a:pt x="57025" y="37964"/>
                </a:lnTo>
                <a:lnTo>
                  <a:pt x="76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941653" y="2770386"/>
            <a:ext cx="418465" cy="427355"/>
          </a:xfrm>
          <a:custGeom>
            <a:avLst/>
            <a:gdLst/>
            <a:ahLst/>
            <a:cxnLst/>
            <a:rect l="l" t="t" r="r" b="b"/>
            <a:pathLst>
              <a:path w="418464" h="427355">
                <a:moveTo>
                  <a:pt x="418189" y="427062"/>
                </a:moveTo>
                <a:lnTo>
                  <a:pt x="409873" y="349966"/>
                </a:lnTo>
                <a:lnTo>
                  <a:pt x="398141" y="308307"/>
                </a:lnTo>
                <a:lnTo>
                  <a:pt x="380172" y="265751"/>
                </a:lnTo>
                <a:lnTo>
                  <a:pt x="364133" y="230308"/>
                </a:lnTo>
                <a:lnTo>
                  <a:pt x="344531" y="195754"/>
                </a:lnTo>
                <a:lnTo>
                  <a:pt x="321364" y="162980"/>
                </a:lnTo>
                <a:lnTo>
                  <a:pt x="294633" y="132875"/>
                </a:lnTo>
                <a:lnTo>
                  <a:pt x="264487" y="100694"/>
                </a:lnTo>
                <a:lnTo>
                  <a:pt x="231667" y="74742"/>
                </a:lnTo>
                <a:lnTo>
                  <a:pt x="197065" y="54129"/>
                </a:lnTo>
                <a:lnTo>
                  <a:pt x="161573" y="37964"/>
                </a:lnTo>
                <a:lnTo>
                  <a:pt x="120288" y="24024"/>
                </a:lnTo>
                <a:lnTo>
                  <a:pt x="80786" y="11863"/>
                </a:lnTo>
                <a:lnTo>
                  <a:pt x="41284" y="3262"/>
                </a:lnTo>
                <a:lnTo>
                  <a:pt x="0" y="0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783945" y="2556772"/>
            <a:ext cx="123353" cy="12528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103226" y="2874788"/>
            <a:ext cx="0" cy="920750"/>
          </a:xfrm>
          <a:custGeom>
            <a:avLst/>
            <a:gdLst/>
            <a:ahLst/>
            <a:cxnLst/>
            <a:rect l="l" t="t" r="r" b="b"/>
            <a:pathLst>
              <a:path w="0" h="920750">
                <a:moveTo>
                  <a:pt x="0" y="0"/>
                </a:moveTo>
                <a:lnTo>
                  <a:pt x="0" y="920601"/>
                </a:lnTo>
              </a:path>
            </a:pathLst>
          </a:custGeom>
          <a:ln w="35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27736" y="368139"/>
            <a:ext cx="6709409" cy="1340485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3-Arch</a:t>
            </a:r>
            <a:endParaRPr sz="1400">
              <a:latin typeface="Copperplate Gothic Bold"/>
              <a:cs typeface="Copperplate Gothic Bold"/>
            </a:endParaRPr>
          </a:p>
          <a:p>
            <a:pPr marL="29209" marR="1896745">
              <a:lnSpc>
                <a:spcPts val="2960"/>
              </a:lnSpc>
              <a:spcBef>
                <a:spcPts val="259"/>
              </a:spcBef>
            </a:pPr>
            <a:r>
              <a:rPr dirty="0" sz="1400">
                <a:latin typeface="Candara"/>
                <a:cs typeface="Candara"/>
              </a:rPr>
              <a:t>Example:- </a:t>
            </a:r>
            <a:r>
              <a:rPr dirty="0" sz="1400" spc="-5">
                <a:latin typeface="Candara"/>
                <a:cs typeface="Candara"/>
              </a:rPr>
              <a:t>determine the vertical deflection at </a:t>
            </a:r>
            <a:r>
              <a:rPr dirty="0" sz="1400">
                <a:latin typeface="Candara"/>
                <a:cs typeface="Candara"/>
              </a:rPr>
              <a:t>B, EI=6*10</a:t>
            </a:r>
            <a:r>
              <a:rPr dirty="0" baseline="40123" sz="1350">
                <a:latin typeface="Candara"/>
                <a:cs typeface="Candara"/>
              </a:rPr>
              <a:t>4 </a:t>
            </a:r>
            <a:r>
              <a:rPr dirty="0" sz="1400" spc="-5">
                <a:latin typeface="Candara"/>
                <a:cs typeface="Candara"/>
              </a:rPr>
              <a:t>kN.m</a:t>
            </a:r>
            <a:r>
              <a:rPr dirty="0" baseline="40123" sz="1350" spc="-7">
                <a:latin typeface="Candara"/>
                <a:cs typeface="Candara"/>
              </a:rPr>
              <a:t>2  </a:t>
            </a:r>
            <a:r>
              <a:rPr dirty="0" sz="1400" spc="-5">
                <a:latin typeface="Candara"/>
                <a:cs typeface="Candara"/>
              </a:rPr>
              <a:t>In the </a:t>
            </a:r>
            <a:r>
              <a:rPr dirty="0" sz="1400">
                <a:latin typeface="Candara"/>
                <a:cs typeface="Candara"/>
              </a:rPr>
              <a:t>arch </a:t>
            </a:r>
            <a:r>
              <a:rPr dirty="0" sz="1400" spc="-5">
                <a:latin typeface="Candara"/>
                <a:cs typeface="Candara"/>
              </a:rPr>
              <a:t>problem replace dx </a:t>
            </a:r>
            <a:r>
              <a:rPr dirty="0" sz="1400">
                <a:latin typeface="Candara"/>
                <a:cs typeface="Candara"/>
              </a:rPr>
              <a:t>by</a:t>
            </a:r>
            <a:r>
              <a:rPr dirty="0" sz="1400" spc="-4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Rdθ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4500" y="4858638"/>
            <a:ext cx="3205480" cy="615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M=5(10-10cosθ)-5*10*sinθ=50(1-cosθ-sinθ)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ndara"/>
                <a:cs typeface="Candara"/>
              </a:rPr>
              <a:t>m=M/10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4500" y="5791580"/>
            <a:ext cx="4578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6576" y="5615406"/>
            <a:ext cx="6438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919276" y="5932296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577086" y="5791580"/>
            <a:ext cx="480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907663" y="564222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119754" y="5910452"/>
            <a:ext cx="4025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146045" y="5932296"/>
            <a:ext cx="2353945" cy="0"/>
          </a:xfrm>
          <a:custGeom>
            <a:avLst/>
            <a:gdLst/>
            <a:ahLst/>
            <a:cxnLst/>
            <a:rect l="l" t="t" r="r" b="b"/>
            <a:pathLst>
              <a:path w="2353945" h="0">
                <a:moveTo>
                  <a:pt x="0" y="0"/>
                </a:moveTo>
                <a:lnTo>
                  <a:pt x="235369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718684" y="5655944"/>
            <a:ext cx="554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731384" y="5932296"/>
            <a:ext cx="528955" cy="0"/>
          </a:xfrm>
          <a:custGeom>
            <a:avLst/>
            <a:gdLst/>
            <a:ahLst/>
            <a:cxnLst/>
            <a:rect l="l" t="t" r="r" b="b"/>
            <a:pathLst>
              <a:path w="528954" h="0">
                <a:moveTo>
                  <a:pt x="0" y="0"/>
                </a:moveTo>
                <a:lnTo>
                  <a:pt x="5288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2031238" y="5590412"/>
            <a:ext cx="9715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800" spc="-2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800" spc="38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5" name="object 8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86" name="object 8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81" name="object 81"/>
          <p:cNvSpPr txBox="1"/>
          <p:nvPr/>
        </p:nvSpPr>
        <p:spPr>
          <a:xfrm>
            <a:off x="2035810" y="5655944"/>
            <a:ext cx="2472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-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 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965705" y="601256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37328" y="5791580"/>
            <a:ext cx="1781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71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 </a:t>
            </a:r>
            <a:r>
              <a:rPr dirty="0" baseline="-27777" sz="1500" spc="-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59153" y="6163436"/>
            <a:ext cx="973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94675" y="2608526"/>
            <a:ext cx="1453515" cy="0"/>
          </a:xfrm>
          <a:custGeom>
            <a:avLst/>
            <a:gdLst/>
            <a:ahLst/>
            <a:cxnLst/>
            <a:rect l="l" t="t" r="r" b="b"/>
            <a:pathLst>
              <a:path w="1453514" h="0">
                <a:moveTo>
                  <a:pt x="0" y="0"/>
                </a:moveTo>
                <a:lnTo>
                  <a:pt x="1453003" y="0"/>
                </a:lnTo>
              </a:path>
            </a:pathLst>
          </a:custGeom>
          <a:ln w="14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4675" y="3320280"/>
            <a:ext cx="1453515" cy="0"/>
          </a:xfrm>
          <a:custGeom>
            <a:avLst/>
            <a:gdLst/>
            <a:ahLst/>
            <a:cxnLst/>
            <a:rect l="l" t="t" r="r" b="b"/>
            <a:pathLst>
              <a:path w="1453514" h="0">
                <a:moveTo>
                  <a:pt x="0" y="0"/>
                </a:moveTo>
                <a:lnTo>
                  <a:pt x="1453003" y="0"/>
                </a:lnTo>
              </a:path>
            </a:pathLst>
          </a:custGeom>
          <a:ln w="14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47678" y="2608526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753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4675" y="2608526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753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25925" y="2608526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753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25925" y="2608526"/>
            <a:ext cx="721995" cy="711835"/>
          </a:xfrm>
          <a:custGeom>
            <a:avLst/>
            <a:gdLst/>
            <a:ahLst/>
            <a:cxnLst/>
            <a:rect l="l" t="t" r="r" b="b"/>
            <a:pathLst>
              <a:path w="721994" h="711835">
                <a:moveTo>
                  <a:pt x="721753" y="0"/>
                </a:moveTo>
                <a:lnTo>
                  <a:pt x="0" y="711753"/>
                </a:lnTo>
              </a:path>
            </a:pathLst>
          </a:custGeom>
          <a:ln w="143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94675" y="2608526"/>
            <a:ext cx="731520" cy="711835"/>
          </a:xfrm>
          <a:custGeom>
            <a:avLst/>
            <a:gdLst/>
            <a:ahLst/>
            <a:cxnLst/>
            <a:rect l="l" t="t" r="r" b="b"/>
            <a:pathLst>
              <a:path w="731519" h="711835">
                <a:moveTo>
                  <a:pt x="0" y="0"/>
                </a:moveTo>
                <a:lnTo>
                  <a:pt x="731249" y="711753"/>
                </a:lnTo>
              </a:path>
            </a:pathLst>
          </a:custGeom>
          <a:ln w="1435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47678" y="3320280"/>
            <a:ext cx="608330" cy="104775"/>
          </a:xfrm>
          <a:custGeom>
            <a:avLst/>
            <a:gdLst/>
            <a:ahLst/>
            <a:cxnLst/>
            <a:rect l="l" t="t" r="r" b="b"/>
            <a:pathLst>
              <a:path w="608330" h="104775">
                <a:moveTo>
                  <a:pt x="0" y="104390"/>
                </a:moveTo>
                <a:lnTo>
                  <a:pt x="607792" y="104390"/>
                </a:lnTo>
                <a:lnTo>
                  <a:pt x="607792" y="0"/>
                </a:lnTo>
                <a:lnTo>
                  <a:pt x="0" y="0"/>
                </a:lnTo>
                <a:lnTo>
                  <a:pt x="0" y="10439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55470" y="3320254"/>
            <a:ext cx="123825" cy="692785"/>
          </a:xfrm>
          <a:custGeom>
            <a:avLst/>
            <a:gdLst/>
            <a:ahLst/>
            <a:cxnLst/>
            <a:rect l="l" t="t" r="r" b="b"/>
            <a:pathLst>
              <a:path w="123825" h="692785">
                <a:moveTo>
                  <a:pt x="0" y="692773"/>
                </a:moveTo>
                <a:lnTo>
                  <a:pt x="123457" y="692773"/>
                </a:lnTo>
                <a:lnTo>
                  <a:pt x="123457" y="0"/>
                </a:lnTo>
                <a:lnTo>
                  <a:pt x="0" y="0"/>
                </a:lnTo>
                <a:lnTo>
                  <a:pt x="0" y="692773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26980" y="4013027"/>
            <a:ext cx="180975" cy="199390"/>
          </a:xfrm>
          <a:custGeom>
            <a:avLst/>
            <a:gdLst/>
            <a:ahLst/>
            <a:cxnLst/>
            <a:rect l="l" t="t" r="r" b="b"/>
            <a:pathLst>
              <a:path w="180975" h="199389">
                <a:moveTo>
                  <a:pt x="0" y="199290"/>
                </a:moveTo>
                <a:lnTo>
                  <a:pt x="85470" y="0"/>
                </a:lnTo>
                <a:lnTo>
                  <a:pt x="180438" y="199290"/>
                </a:lnTo>
                <a:lnTo>
                  <a:pt x="0" y="19929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94025" y="4212318"/>
            <a:ext cx="436850" cy="104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94025" y="4212318"/>
            <a:ext cx="436880" cy="104775"/>
          </a:xfrm>
          <a:custGeom>
            <a:avLst/>
            <a:gdLst/>
            <a:ahLst/>
            <a:cxnLst/>
            <a:rect l="l" t="t" r="r" b="b"/>
            <a:pathLst>
              <a:path w="436880" h="104775">
                <a:moveTo>
                  <a:pt x="0" y="0"/>
                </a:moveTo>
                <a:lnTo>
                  <a:pt x="0" y="104390"/>
                </a:lnTo>
                <a:lnTo>
                  <a:pt x="436850" y="104390"/>
                </a:lnTo>
                <a:lnTo>
                  <a:pt x="436850" y="0"/>
                </a:lnTo>
                <a:lnTo>
                  <a:pt x="0" y="0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204" y="3320280"/>
            <a:ext cx="180975" cy="199390"/>
          </a:xfrm>
          <a:custGeom>
            <a:avLst/>
            <a:gdLst/>
            <a:ahLst/>
            <a:cxnLst/>
            <a:rect l="l" t="t" r="r" b="b"/>
            <a:pathLst>
              <a:path w="180975" h="199389">
                <a:moveTo>
                  <a:pt x="0" y="199290"/>
                </a:moveTo>
                <a:lnTo>
                  <a:pt x="85470" y="0"/>
                </a:lnTo>
                <a:lnTo>
                  <a:pt x="180438" y="199290"/>
                </a:lnTo>
                <a:lnTo>
                  <a:pt x="0" y="19929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6250" y="3519545"/>
            <a:ext cx="436850" cy="1043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6250" y="3519570"/>
            <a:ext cx="436880" cy="104775"/>
          </a:xfrm>
          <a:custGeom>
            <a:avLst/>
            <a:gdLst/>
            <a:ahLst/>
            <a:cxnLst/>
            <a:rect l="l" t="t" r="r" b="b"/>
            <a:pathLst>
              <a:path w="436880" h="104775">
                <a:moveTo>
                  <a:pt x="0" y="0"/>
                </a:moveTo>
                <a:lnTo>
                  <a:pt x="0" y="104365"/>
                </a:lnTo>
                <a:lnTo>
                  <a:pt x="436850" y="104365"/>
                </a:lnTo>
                <a:lnTo>
                  <a:pt x="436850" y="0"/>
                </a:lnTo>
                <a:lnTo>
                  <a:pt x="0" y="0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090697" y="3282319"/>
            <a:ext cx="95250" cy="85725"/>
          </a:xfrm>
          <a:custGeom>
            <a:avLst/>
            <a:gdLst/>
            <a:ahLst/>
            <a:cxnLst/>
            <a:rect l="l" t="t" r="r" b="b"/>
            <a:pathLst>
              <a:path w="95250" h="85725">
                <a:moveTo>
                  <a:pt x="47483" y="0"/>
                </a:moveTo>
                <a:lnTo>
                  <a:pt x="39025" y="148"/>
                </a:lnTo>
                <a:lnTo>
                  <a:pt x="29677" y="1186"/>
                </a:lnTo>
                <a:lnTo>
                  <a:pt x="22109" y="4003"/>
                </a:lnTo>
                <a:lnTo>
                  <a:pt x="18993" y="9490"/>
                </a:lnTo>
                <a:lnTo>
                  <a:pt x="12019" y="16755"/>
                </a:lnTo>
                <a:lnTo>
                  <a:pt x="5935" y="24911"/>
                </a:lnTo>
                <a:lnTo>
                  <a:pt x="1632" y="34846"/>
                </a:lnTo>
                <a:lnTo>
                  <a:pt x="0" y="47450"/>
                </a:lnTo>
                <a:lnTo>
                  <a:pt x="1632" y="54567"/>
                </a:lnTo>
                <a:lnTo>
                  <a:pt x="5935" y="61685"/>
                </a:lnTo>
                <a:lnTo>
                  <a:pt x="12019" y="68802"/>
                </a:lnTo>
                <a:lnTo>
                  <a:pt x="18993" y="75920"/>
                </a:lnTo>
                <a:lnTo>
                  <a:pt x="22109" y="81406"/>
                </a:lnTo>
                <a:lnTo>
                  <a:pt x="29677" y="84224"/>
                </a:lnTo>
                <a:lnTo>
                  <a:pt x="39025" y="85262"/>
                </a:lnTo>
                <a:lnTo>
                  <a:pt x="47483" y="85410"/>
                </a:lnTo>
                <a:lnTo>
                  <a:pt x="54606" y="85262"/>
                </a:lnTo>
                <a:lnTo>
                  <a:pt x="89032" y="61685"/>
                </a:lnTo>
                <a:lnTo>
                  <a:pt x="94967" y="47450"/>
                </a:lnTo>
                <a:lnTo>
                  <a:pt x="93335" y="34846"/>
                </a:lnTo>
                <a:lnTo>
                  <a:pt x="68851" y="4003"/>
                </a:lnTo>
                <a:lnTo>
                  <a:pt x="54606" y="148"/>
                </a:lnTo>
                <a:lnTo>
                  <a:pt x="474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090697" y="3282319"/>
            <a:ext cx="95250" cy="85725"/>
          </a:xfrm>
          <a:custGeom>
            <a:avLst/>
            <a:gdLst/>
            <a:ahLst/>
            <a:cxnLst/>
            <a:rect l="l" t="t" r="r" b="b"/>
            <a:pathLst>
              <a:path w="95250" h="85725">
                <a:moveTo>
                  <a:pt x="0" y="47450"/>
                </a:moveTo>
                <a:lnTo>
                  <a:pt x="1632" y="34846"/>
                </a:lnTo>
                <a:lnTo>
                  <a:pt x="5935" y="24911"/>
                </a:lnTo>
                <a:lnTo>
                  <a:pt x="12019" y="16755"/>
                </a:lnTo>
                <a:lnTo>
                  <a:pt x="18993" y="9490"/>
                </a:lnTo>
                <a:lnTo>
                  <a:pt x="22109" y="4003"/>
                </a:lnTo>
                <a:lnTo>
                  <a:pt x="29677" y="1186"/>
                </a:lnTo>
                <a:lnTo>
                  <a:pt x="39025" y="148"/>
                </a:lnTo>
                <a:lnTo>
                  <a:pt x="47483" y="0"/>
                </a:lnTo>
                <a:lnTo>
                  <a:pt x="54606" y="148"/>
                </a:lnTo>
                <a:lnTo>
                  <a:pt x="89032" y="24911"/>
                </a:lnTo>
                <a:lnTo>
                  <a:pt x="94967" y="47450"/>
                </a:lnTo>
                <a:lnTo>
                  <a:pt x="93335" y="54567"/>
                </a:lnTo>
                <a:lnTo>
                  <a:pt x="61728" y="84224"/>
                </a:lnTo>
                <a:lnTo>
                  <a:pt x="47483" y="85410"/>
                </a:lnTo>
                <a:lnTo>
                  <a:pt x="39025" y="85262"/>
                </a:lnTo>
                <a:lnTo>
                  <a:pt x="29677" y="84224"/>
                </a:lnTo>
                <a:lnTo>
                  <a:pt x="22109" y="81406"/>
                </a:lnTo>
                <a:lnTo>
                  <a:pt x="18993" y="75920"/>
                </a:lnTo>
                <a:lnTo>
                  <a:pt x="12019" y="68802"/>
                </a:lnTo>
                <a:lnTo>
                  <a:pt x="5935" y="61685"/>
                </a:lnTo>
                <a:lnTo>
                  <a:pt x="1632" y="54567"/>
                </a:lnTo>
                <a:lnTo>
                  <a:pt x="0" y="47450"/>
                </a:lnTo>
              </a:path>
            </a:pathLst>
          </a:custGeom>
          <a:ln w="3587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76647" y="3271035"/>
            <a:ext cx="98555" cy="98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47191" y="3282319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37987" y="0"/>
                </a:moveTo>
                <a:lnTo>
                  <a:pt x="1187" y="24911"/>
                </a:lnTo>
                <a:lnTo>
                  <a:pt x="0" y="47450"/>
                </a:lnTo>
                <a:lnTo>
                  <a:pt x="148" y="54567"/>
                </a:lnTo>
                <a:lnTo>
                  <a:pt x="30864" y="85262"/>
                </a:lnTo>
                <a:lnTo>
                  <a:pt x="37987" y="85410"/>
                </a:lnTo>
                <a:lnTo>
                  <a:pt x="50599" y="85262"/>
                </a:lnTo>
                <a:lnTo>
                  <a:pt x="84283" y="61685"/>
                </a:lnTo>
                <a:lnTo>
                  <a:pt x="85470" y="47450"/>
                </a:lnTo>
                <a:lnTo>
                  <a:pt x="85322" y="34846"/>
                </a:lnTo>
                <a:lnTo>
                  <a:pt x="60541" y="1186"/>
                </a:lnTo>
                <a:lnTo>
                  <a:pt x="37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47191" y="3282319"/>
            <a:ext cx="85725" cy="85725"/>
          </a:xfrm>
          <a:custGeom>
            <a:avLst/>
            <a:gdLst/>
            <a:ahLst/>
            <a:cxnLst/>
            <a:rect l="l" t="t" r="r" b="b"/>
            <a:pathLst>
              <a:path w="85725" h="85725">
                <a:moveTo>
                  <a:pt x="0" y="47450"/>
                </a:moveTo>
                <a:lnTo>
                  <a:pt x="9496" y="9490"/>
                </a:lnTo>
                <a:lnTo>
                  <a:pt x="37987" y="0"/>
                </a:lnTo>
                <a:lnTo>
                  <a:pt x="50599" y="148"/>
                </a:lnTo>
                <a:lnTo>
                  <a:pt x="84283" y="24911"/>
                </a:lnTo>
                <a:lnTo>
                  <a:pt x="85470" y="47450"/>
                </a:lnTo>
                <a:lnTo>
                  <a:pt x="85322" y="54567"/>
                </a:lnTo>
                <a:lnTo>
                  <a:pt x="60541" y="84224"/>
                </a:lnTo>
                <a:lnTo>
                  <a:pt x="37987" y="85410"/>
                </a:lnTo>
                <a:lnTo>
                  <a:pt x="30864" y="85262"/>
                </a:lnTo>
                <a:lnTo>
                  <a:pt x="148" y="54567"/>
                </a:lnTo>
                <a:lnTo>
                  <a:pt x="0" y="47450"/>
                </a:lnTo>
              </a:path>
            </a:pathLst>
          </a:custGeom>
          <a:ln w="3587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098400" y="2559282"/>
            <a:ext cx="98555" cy="88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76647" y="2549792"/>
            <a:ext cx="89058" cy="984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73887" y="2568772"/>
            <a:ext cx="98555" cy="88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1927" y="3249041"/>
            <a:ext cx="121285" cy="125730"/>
          </a:xfrm>
          <a:custGeom>
            <a:avLst/>
            <a:gdLst/>
            <a:ahLst/>
            <a:cxnLst/>
            <a:rect l="l" t="t" r="r" b="b"/>
            <a:pathLst>
              <a:path w="121284" h="125729">
                <a:moveTo>
                  <a:pt x="68014" y="0"/>
                </a:moveTo>
                <a:lnTo>
                  <a:pt x="49602" y="0"/>
                </a:lnTo>
                <a:lnTo>
                  <a:pt x="0" y="125268"/>
                </a:lnTo>
                <a:lnTo>
                  <a:pt x="18150" y="125268"/>
                </a:lnTo>
                <a:lnTo>
                  <a:pt x="32334" y="87308"/>
                </a:lnTo>
                <a:lnTo>
                  <a:pt x="104859" y="87308"/>
                </a:lnTo>
                <a:lnTo>
                  <a:pt x="99199" y="73895"/>
                </a:lnTo>
                <a:lnTo>
                  <a:pt x="37269" y="73895"/>
                </a:lnTo>
                <a:lnTo>
                  <a:pt x="51452" y="37074"/>
                </a:lnTo>
                <a:lnTo>
                  <a:pt x="54453" y="29229"/>
                </a:lnTo>
                <a:lnTo>
                  <a:pt x="56770" y="21257"/>
                </a:lnTo>
                <a:lnTo>
                  <a:pt x="58416" y="13159"/>
                </a:lnTo>
                <a:lnTo>
                  <a:pt x="73567" y="13159"/>
                </a:lnTo>
                <a:lnTo>
                  <a:pt x="68014" y="0"/>
                </a:lnTo>
                <a:close/>
              </a:path>
              <a:path w="121284" h="125729">
                <a:moveTo>
                  <a:pt x="104859" y="87308"/>
                </a:moveTo>
                <a:lnTo>
                  <a:pt x="86349" y="87308"/>
                </a:lnTo>
                <a:lnTo>
                  <a:pt x="101417" y="125268"/>
                </a:lnTo>
                <a:lnTo>
                  <a:pt x="120879" y="125268"/>
                </a:lnTo>
                <a:lnTo>
                  <a:pt x="104859" y="87308"/>
                </a:lnTo>
                <a:close/>
              </a:path>
              <a:path w="121284" h="125729">
                <a:moveTo>
                  <a:pt x="73567" y="13159"/>
                </a:moveTo>
                <a:lnTo>
                  <a:pt x="58416" y="13159"/>
                </a:lnTo>
                <a:lnTo>
                  <a:pt x="60113" y="18618"/>
                </a:lnTo>
                <a:lnTo>
                  <a:pt x="62205" y="24753"/>
                </a:lnTo>
                <a:lnTo>
                  <a:pt x="64691" y="31576"/>
                </a:lnTo>
                <a:lnTo>
                  <a:pt x="67571" y="39098"/>
                </a:lnTo>
                <a:lnTo>
                  <a:pt x="81056" y="73895"/>
                </a:lnTo>
                <a:lnTo>
                  <a:pt x="99199" y="73895"/>
                </a:lnTo>
                <a:lnTo>
                  <a:pt x="73567" y="13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01687" y="3182611"/>
            <a:ext cx="97537" cy="1252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957236" y="3133009"/>
            <a:ext cx="114300" cy="130175"/>
          </a:xfrm>
          <a:custGeom>
            <a:avLst/>
            <a:gdLst/>
            <a:ahLst/>
            <a:cxnLst/>
            <a:rect l="l" t="t" r="r" b="b"/>
            <a:pathLst>
              <a:path w="114300" h="130175">
                <a:moveTo>
                  <a:pt x="60905" y="0"/>
                </a:moveTo>
                <a:lnTo>
                  <a:pt x="22912" y="11817"/>
                </a:lnTo>
                <a:lnTo>
                  <a:pt x="1915" y="45583"/>
                </a:lnTo>
                <a:lnTo>
                  <a:pt x="0" y="63899"/>
                </a:lnTo>
                <a:lnTo>
                  <a:pt x="427" y="72697"/>
                </a:lnTo>
                <a:lnTo>
                  <a:pt x="15210" y="111286"/>
                </a:lnTo>
                <a:lnTo>
                  <a:pt x="50702" y="129050"/>
                </a:lnTo>
                <a:lnTo>
                  <a:pt x="60652" y="129570"/>
                </a:lnTo>
                <a:lnTo>
                  <a:pt x="70339" y="128904"/>
                </a:lnTo>
                <a:lnTo>
                  <a:pt x="79266" y="126897"/>
                </a:lnTo>
                <a:lnTo>
                  <a:pt x="87433" y="123538"/>
                </a:lnTo>
                <a:lnTo>
                  <a:pt x="94840" y="118815"/>
                </a:lnTo>
                <a:lnTo>
                  <a:pt x="98533" y="115398"/>
                </a:lnTo>
                <a:lnTo>
                  <a:pt x="51409" y="115398"/>
                </a:lnTo>
                <a:lnTo>
                  <a:pt x="44064" y="113500"/>
                </a:lnTo>
                <a:lnTo>
                  <a:pt x="37353" y="109451"/>
                </a:lnTo>
                <a:lnTo>
                  <a:pt x="30516" y="105529"/>
                </a:lnTo>
                <a:lnTo>
                  <a:pt x="25577" y="99582"/>
                </a:lnTo>
                <a:lnTo>
                  <a:pt x="17600" y="55548"/>
                </a:lnTo>
                <a:lnTo>
                  <a:pt x="18993" y="47450"/>
                </a:lnTo>
                <a:lnTo>
                  <a:pt x="21652" y="39731"/>
                </a:lnTo>
                <a:lnTo>
                  <a:pt x="24311" y="31886"/>
                </a:lnTo>
                <a:lnTo>
                  <a:pt x="60525" y="14171"/>
                </a:lnTo>
                <a:lnTo>
                  <a:pt x="98853" y="14171"/>
                </a:lnTo>
                <a:lnTo>
                  <a:pt x="93574" y="9616"/>
                </a:lnTo>
                <a:lnTo>
                  <a:pt x="86547" y="5391"/>
                </a:lnTo>
                <a:lnTo>
                  <a:pt x="78759" y="2388"/>
                </a:lnTo>
                <a:lnTo>
                  <a:pt x="70212" y="595"/>
                </a:lnTo>
                <a:lnTo>
                  <a:pt x="60905" y="0"/>
                </a:lnTo>
                <a:close/>
              </a:path>
              <a:path w="114300" h="130175">
                <a:moveTo>
                  <a:pt x="97120" y="83512"/>
                </a:moveTo>
                <a:lnTo>
                  <a:pt x="72555" y="113406"/>
                </a:lnTo>
                <a:lnTo>
                  <a:pt x="59259" y="115398"/>
                </a:lnTo>
                <a:lnTo>
                  <a:pt x="98533" y="115398"/>
                </a:lnTo>
                <a:lnTo>
                  <a:pt x="101251" y="112884"/>
                </a:lnTo>
                <a:lnTo>
                  <a:pt x="106616" y="105719"/>
                </a:lnTo>
                <a:lnTo>
                  <a:pt x="110937" y="97320"/>
                </a:lnTo>
                <a:lnTo>
                  <a:pt x="114214" y="87687"/>
                </a:lnTo>
                <a:lnTo>
                  <a:pt x="97120" y="83512"/>
                </a:lnTo>
                <a:close/>
              </a:path>
              <a:path w="114300" h="130175">
                <a:moveTo>
                  <a:pt x="98853" y="14171"/>
                </a:moveTo>
                <a:lnTo>
                  <a:pt x="69262" y="14171"/>
                </a:lnTo>
                <a:lnTo>
                  <a:pt x="76353" y="16322"/>
                </a:lnTo>
                <a:lnTo>
                  <a:pt x="82051" y="20498"/>
                </a:lnTo>
                <a:lnTo>
                  <a:pt x="87749" y="24547"/>
                </a:lnTo>
                <a:lnTo>
                  <a:pt x="92181" y="31253"/>
                </a:lnTo>
                <a:lnTo>
                  <a:pt x="95094" y="40364"/>
                </a:lnTo>
                <a:lnTo>
                  <a:pt x="111935" y="36441"/>
                </a:lnTo>
                <a:lnTo>
                  <a:pt x="108852" y="28282"/>
                </a:lnTo>
                <a:lnTo>
                  <a:pt x="104749" y="21083"/>
                </a:lnTo>
                <a:lnTo>
                  <a:pt x="99648" y="14857"/>
                </a:lnTo>
                <a:lnTo>
                  <a:pt x="98853" y="141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228084" y="2527798"/>
            <a:ext cx="106743" cy="12526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6144" y="2540925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385" y="0"/>
                </a:lnTo>
              </a:path>
            </a:pathLst>
          </a:custGeom>
          <a:ln w="152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6144" y="2491413"/>
            <a:ext cx="17145" cy="41910"/>
          </a:xfrm>
          <a:custGeom>
            <a:avLst/>
            <a:gdLst/>
            <a:ahLst/>
            <a:cxnLst/>
            <a:rect l="l" t="t" r="r" b="b"/>
            <a:pathLst>
              <a:path w="17144" h="41910">
                <a:moveTo>
                  <a:pt x="0" y="41895"/>
                </a:moveTo>
                <a:lnTo>
                  <a:pt x="17081" y="41895"/>
                </a:lnTo>
                <a:lnTo>
                  <a:pt x="17081" y="0"/>
                </a:lnTo>
                <a:lnTo>
                  <a:pt x="0" y="0"/>
                </a:lnTo>
                <a:lnTo>
                  <a:pt x="0" y="418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6144" y="24837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547" y="0"/>
                </a:lnTo>
              </a:path>
            </a:pathLst>
          </a:custGeom>
          <a:ln w="152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6144" y="2438091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4" h="38100">
                <a:moveTo>
                  <a:pt x="0" y="38086"/>
                </a:moveTo>
                <a:lnTo>
                  <a:pt x="17081" y="38086"/>
                </a:lnTo>
                <a:lnTo>
                  <a:pt x="17081" y="0"/>
                </a:lnTo>
                <a:lnTo>
                  <a:pt x="0" y="0"/>
                </a:lnTo>
                <a:lnTo>
                  <a:pt x="0" y="380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6144" y="2430474"/>
            <a:ext cx="93980" cy="0"/>
          </a:xfrm>
          <a:custGeom>
            <a:avLst/>
            <a:gdLst/>
            <a:ahLst/>
            <a:cxnLst/>
            <a:rect l="l" t="t" r="r" b="b"/>
            <a:pathLst>
              <a:path w="93980" h="0">
                <a:moveTo>
                  <a:pt x="0" y="0"/>
                </a:moveTo>
                <a:lnTo>
                  <a:pt x="93384" y="0"/>
                </a:lnTo>
              </a:path>
            </a:pathLst>
          </a:custGeom>
          <a:ln w="152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52459" y="2423407"/>
            <a:ext cx="87142" cy="12526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979087" y="3239551"/>
            <a:ext cx="71035" cy="12741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46766" y="3913340"/>
            <a:ext cx="0" cy="125730"/>
          </a:xfrm>
          <a:custGeom>
            <a:avLst/>
            <a:gdLst/>
            <a:ahLst/>
            <a:cxnLst/>
            <a:rect l="l" t="t" r="r" b="b"/>
            <a:pathLst>
              <a:path w="0" h="125729">
                <a:moveTo>
                  <a:pt x="0" y="0"/>
                </a:moveTo>
                <a:lnTo>
                  <a:pt x="0" y="125310"/>
                </a:lnTo>
              </a:path>
            </a:pathLst>
          </a:custGeom>
          <a:ln w="170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02954" y="425976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2466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47678" y="425976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2466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492402" y="425976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2466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94675" y="4259769"/>
            <a:ext cx="0" cy="513080"/>
          </a:xfrm>
          <a:custGeom>
            <a:avLst/>
            <a:gdLst/>
            <a:ahLst/>
            <a:cxnLst/>
            <a:rect l="l" t="t" r="r" b="b"/>
            <a:pathLst>
              <a:path w="0" h="513079">
                <a:moveTo>
                  <a:pt x="0" y="0"/>
                </a:moveTo>
                <a:lnTo>
                  <a:pt x="0" y="512466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94675" y="4506510"/>
            <a:ext cx="2089785" cy="0"/>
          </a:xfrm>
          <a:custGeom>
            <a:avLst/>
            <a:gdLst/>
            <a:ahLst/>
            <a:cxnLst/>
            <a:rect l="l" t="t" r="r" b="b"/>
            <a:pathLst>
              <a:path w="2089785" h="0">
                <a:moveTo>
                  <a:pt x="0" y="0"/>
                </a:moveTo>
                <a:lnTo>
                  <a:pt x="2089285" y="0"/>
                </a:lnTo>
              </a:path>
            </a:pathLst>
          </a:custGeom>
          <a:ln w="1434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396873" y="4549164"/>
            <a:ext cx="89269" cy="1253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10960" y="4581645"/>
            <a:ext cx="126749" cy="9283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65597" y="4568144"/>
            <a:ext cx="89294" cy="1253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79710" y="4600626"/>
            <a:ext cx="126749" cy="9283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53341" y="4568144"/>
            <a:ext cx="89345" cy="1253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067416" y="4600626"/>
            <a:ext cx="126775" cy="9283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20811" y="3301300"/>
            <a:ext cx="304165" cy="0"/>
          </a:xfrm>
          <a:custGeom>
            <a:avLst/>
            <a:gdLst/>
            <a:ahLst/>
            <a:cxnLst/>
            <a:rect l="l" t="t" r="r" b="b"/>
            <a:pathLst>
              <a:path w="304164" h="0">
                <a:moveTo>
                  <a:pt x="0" y="0"/>
                </a:moveTo>
                <a:lnTo>
                  <a:pt x="303896" y="0"/>
                </a:lnTo>
              </a:path>
            </a:pathLst>
          </a:custGeom>
          <a:ln w="1434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20811" y="4041497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 h="0">
                <a:moveTo>
                  <a:pt x="0" y="0"/>
                </a:moveTo>
                <a:lnTo>
                  <a:pt x="275405" y="0"/>
                </a:lnTo>
              </a:path>
            </a:pathLst>
          </a:custGeom>
          <a:ln w="1434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325275" y="3310790"/>
            <a:ext cx="0" cy="730885"/>
          </a:xfrm>
          <a:custGeom>
            <a:avLst/>
            <a:gdLst/>
            <a:ahLst/>
            <a:cxnLst/>
            <a:rect l="l" t="t" r="r" b="b"/>
            <a:pathLst>
              <a:path w="0" h="730885">
                <a:moveTo>
                  <a:pt x="0" y="0"/>
                </a:moveTo>
                <a:lnTo>
                  <a:pt x="0" y="730707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365541" y="3590670"/>
            <a:ext cx="89269" cy="12531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479629" y="3623151"/>
            <a:ext cx="126749" cy="9283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173327" y="2580056"/>
            <a:ext cx="304165" cy="0"/>
          </a:xfrm>
          <a:custGeom>
            <a:avLst/>
            <a:gdLst/>
            <a:ahLst/>
            <a:cxnLst/>
            <a:rect l="l" t="t" r="r" b="b"/>
            <a:pathLst>
              <a:path w="304164" h="0">
                <a:moveTo>
                  <a:pt x="0" y="0"/>
                </a:moveTo>
                <a:lnTo>
                  <a:pt x="303896" y="0"/>
                </a:lnTo>
              </a:path>
            </a:pathLst>
          </a:custGeom>
          <a:ln w="1434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325275" y="2580056"/>
            <a:ext cx="0" cy="730885"/>
          </a:xfrm>
          <a:custGeom>
            <a:avLst/>
            <a:gdLst/>
            <a:ahLst/>
            <a:cxnLst/>
            <a:rect l="l" t="t" r="r" b="b"/>
            <a:pathLst>
              <a:path w="0" h="730885">
                <a:moveTo>
                  <a:pt x="0" y="0"/>
                </a:moveTo>
                <a:lnTo>
                  <a:pt x="0" y="730733"/>
                </a:lnTo>
              </a:path>
            </a:pathLst>
          </a:custGeom>
          <a:ln w="14357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418343" y="2859443"/>
            <a:ext cx="84584" cy="12805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527113" y="2892468"/>
            <a:ext cx="126749" cy="9274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109691" y="2523116"/>
            <a:ext cx="75974" cy="7592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147678" y="2314335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4">
                <a:moveTo>
                  <a:pt x="0" y="0"/>
                </a:moveTo>
                <a:lnTo>
                  <a:pt x="0" y="284701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157808" y="2271060"/>
            <a:ext cx="47625" cy="126364"/>
          </a:xfrm>
          <a:custGeom>
            <a:avLst/>
            <a:gdLst/>
            <a:ahLst/>
            <a:cxnLst/>
            <a:rect l="l" t="t" r="r" b="b"/>
            <a:pathLst>
              <a:path w="47625" h="126364">
                <a:moveTo>
                  <a:pt x="47610" y="27710"/>
                </a:moveTo>
                <a:lnTo>
                  <a:pt x="31655" y="27710"/>
                </a:lnTo>
                <a:lnTo>
                  <a:pt x="31655" y="125774"/>
                </a:lnTo>
                <a:lnTo>
                  <a:pt x="47610" y="125774"/>
                </a:lnTo>
                <a:lnTo>
                  <a:pt x="47610" y="27710"/>
                </a:lnTo>
                <a:close/>
              </a:path>
              <a:path w="47625" h="126364">
                <a:moveTo>
                  <a:pt x="47610" y="0"/>
                </a:moveTo>
                <a:lnTo>
                  <a:pt x="37353" y="0"/>
                </a:lnTo>
                <a:lnTo>
                  <a:pt x="34568" y="5440"/>
                </a:lnTo>
                <a:lnTo>
                  <a:pt x="29883" y="11008"/>
                </a:lnTo>
                <a:lnTo>
                  <a:pt x="0" y="31380"/>
                </a:lnTo>
                <a:lnTo>
                  <a:pt x="0" y="46311"/>
                </a:lnTo>
                <a:lnTo>
                  <a:pt x="31655" y="27710"/>
                </a:lnTo>
                <a:lnTo>
                  <a:pt x="47610" y="27710"/>
                </a:lnTo>
                <a:lnTo>
                  <a:pt x="476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250116" y="2271060"/>
            <a:ext cx="288448" cy="1279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084738" y="5436637"/>
            <a:ext cx="1454785" cy="0"/>
          </a:xfrm>
          <a:custGeom>
            <a:avLst/>
            <a:gdLst/>
            <a:ahLst/>
            <a:cxnLst/>
            <a:rect l="l" t="t" r="r" b="b"/>
            <a:pathLst>
              <a:path w="1454785" h="0">
                <a:moveTo>
                  <a:pt x="0" y="0"/>
                </a:moveTo>
                <a:lnTo>
                  <a:pt x="1454747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084738" y="6147973"/>
            <a:ext cx="1454785" cy="0"/>
          </a:xfrm>
          <a:custGeom>
            <a:avLst/>
            <a:gdLst/>
            <a:ahLst/>
            <a:cxnLst/>
            <a:rect l="l" t="t" r="r" b="b"/>
            <a:pathLst>
              <a:path w="1454785" h="0">
                <a:moveTo>
                  <a:pt x="0" y="0"/>
                </a:moveTo>
                <a:lnTo>
                  <a:pt x="1454747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539485" y="5436637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335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084738" y="5436637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335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816865" y="5436637"/>
            <a:ext cx="0" cy="711835"/>
          </a:xfrm>
          <a:custGeom>
            <a:avLst/>
            <a:gdLst/>
            <a:ahLst/>
            <a:cxnLst/>
            <a:rect l="l" t="t" r="r" b="b"/>
            <a:pathLst>
              <a:path w="0" h="711835">
                <a:moveTo>
                  <a:pt x="0" y="0"/>
                </a:moveTo>
                <a:lnTo>
                  <a:pt x="0" y="711335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816865" y="5436637"/>
            <a:ext cx="722630" cy="711835"/>
          </a:xfrm>
          <a:custGeom>
            <a:avLst/>
            <a:gdLst/>
            <a:ahLst/>
            <a:cxnLst/>
            <a:rect l="l" t="t" r="r" b="b"/>
            <a:pathLst>
              <a:path w="722630" h="711835">
                <a:moveTo>
                  <a:pt x="722619" y="0"/>
                </a:moveTo>
                <a:lnTo>
                  <a:pt x="0" y="711335"/>
                </a:lnTo>
              </a:path>
            </a:pathLst>
          </a:custGeom>
          <a:ln w="143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084738" y="5436637"/>
            <a:ext cx="732155" cy="711835"/>
          </a:xfrm>
          <a:custGeom>
            <a:avLst/>
            <a:gdLst/>
            <a:ahLst/>
            <a:cxnLst/>
            <a:rect l="l" t="t" r="r" b="b"/>
            <a:pathLst>
              <a:path w="732155" h="711835">
                <a:moveTo>
                  <a:pt x="0" y="0"/>
                </a:moveTo>
                <a:lnTo>
                  <a:pt x="732127" y="711335"/>
                </a:lnTo>
              </a:path>
            </a:pathLst>
          </a:custGeom>
          <a:ln w="143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99164" y="6147973"/>
            <a:ext cx="180975" cy="199390"/>
          </a:xfrm>
          <a:custGeom>
            <a:avLst/>
            <a:gdLst/>
            <a:ahLst/>
            <a:cxnLst/>
            <a:rect l="l" t="t" r="r" b="b"/>
            <a:pathLst>
              <a:path w="180975" h="199389">
                <a:moveTo>
                  <a:pt x="0" y="199166"/>
                </a:moveTo>
                <a:lnTo>
                  <a:pt x="85573" y="0"/>
                </a:lnTo>
                <a:lnTo>
                  <a:pt x="180654" y="199166"/>
                </a:lnTo>
                <a:lnTo>
                  <a:pt x="0" y="199166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66050" y="6347140"/>
            <a:ext cx="437375" cy="104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866050" y="6347140"/>
            <a:ext cx="437515" cy="104775"/>
          </a:xfrm>
          <a:custGeom>
            <a:avLst/>
            <a:gdLst/>
            <a:ahLst/>
            <a:cxnLst/>
            <a:rect l="l" t="t" r="r" b="b"/>
            <a:pathLst>
              <a:path w="437515" h="104775">
                <a:moveTo>
                  <a:pt x="0" y="0"/>
                </a:moveTo>
                <a:lnTo>
                  <a:pt x="0" y="104325"/>
                </a:lnTo>
                <a:lnTo>
                  <a:pt x="437375" y="104325"/>
                </a:lnTo>
                <a:lnTo>
                  <a:pt x="437375" y="0"/>
                </a:lnTo>
                <a:lnTo>
                  <a:pt x="0" y="0"/>
                </a:lnTo>
              </a:path>
            </a:pathLst>
          </a:custGeom>
          <a:ln w="358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482436" y="6110036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540" y="0"/>
                </a:moveTo>
                <a:lnTo>
                  <a:pt x="9508" y="18968"/>
                </a:lnTo>
                <a:lnTo>
                  <a:pt x="8022" y="26081"/>
                </a:lnTo>
                <a:lnTo>
                  <a:pt x="1485" y="40307"/>
                </a:lnTo>
                <a:lnTo>
                  <a:pt x="0" y="47420"/>
                </a:lnTo>
                <a:lnTo>
                  <a:pt x="1485" y="55867"/>
                </a:lnTo>
                <a:lnTo>
                  <a:pt x="4754" y="65203"/>
                </a:lnTo>
                <a:lnTo>
                  <a:pt x="38924" y="93211"/>
                </a:lnTo>
                <a:lnTo>
                  <a:pt x="47540" y="94841"/>
                </a:lnTo>
                <a:lnTo>
                  <a:pt x="54671" y="93211"/>
                </a:lnTo>
                <a:lnTo>
                  <a:pt x="61802" y="88913"/>
                </a:lnTo>
                <a:lnTo>
                  <a:pt x="68934" y="82838"/>
                </a:lnTo>
                <a:lnTo>
                  <a:pt x="76065" y="75873"/>
                </a:lnTo>
                <a:lnTo>
                  <a:pt x="83047" y="72761"/>
                </a:lnTo>
                <a:lnTo>
                  <a:pt x="89138" y="65203"/>
                </a:lnTo>
                <a:lnTo>
                  <a:pt x="93447" y="55867"/>
                </a:lnTo>
                <a:lnTo>
                  <a:pt x="95081" y="47420"/>
                </a:lnTo>
                <a:lnTo>
                  <a:pt x="93447" y="40307"/>
                </a:lnTo>
                <a:lnTo>
                  <a:pt x="61802" y="5927"/>
                </a:lnTo>
                <a:lnTo>
                  <a:pt x="54671" y="1630"/>
                </a:lnTo>
                <a:lnTo>
                  <a:pt x="47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82436" y="6110036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47420"/>
                </a:moveTo>
                <a:lnTo>
                  <a:pt x="1485" y="40307"/>
                </a:lnTo>
                <a:lnTo>
                  <a:pt x="4754" y="33194"/>
                </a:lnTo>
                <a:lnTo>
                  <a:pt x="8022" y="26081"/>
                </a:lnTo>
                <a:lnTo>
                  <a:pt x="38924" y="1630"/>
                </a:lnTo>
                <a:lnTo>
                  <a:pt x="47540" y="0"/>
                </a:lnTo>
                <a:lnTo>
                  <a:pt x="54671" y="1630"/>
                </a:lnTo>
                <a:lnTo>
                  <a:pt x="89138" y="33194"/>
                </a:lnTo>
                <a:lnTo>
                  <a:pt x="95081" y="47420"/>
                </a:lnTo>
                <a:lnTo>
                  <a:pt x="93447" y="55867"/>
                </a:lnTo>
                <a:lnTo>
                  <a:pt x="89138" y="65203"/>
                </a:lnTo>
                <a:lnTo>
                  <a:pt x="83047" y="72761"/>
                </a:lnTo>
                <a:lnTo>
                  <a:pt x="76065" y="75873"/>
                </a:lnTo>
                <a:lnTo>
                  <a:pt x="68934" y="82838"/>
                </a:lnTo>
                <a:lnTo>
                  <a:pt x="61802" y="88913"/>
                </a:lnTo>
                <a:lnTo>
                  <a:pt x="54671" y="93211"/>
                </a:lnTo>
                <a:lnTo>
                  <a:pt x="47540" y="94841"/>
                </a:lnTo>
                <a:lnTo>
                  <a:pt x="38924" y="93211"/>
                </a:lnTo>
                <a:lnTo>
                  <a:pt x="4754" y="65203"/>
                </a:lnTo>
                <a:lnTo>
                  <a:pt x="1485" y="55867"/>
                </a:lnTo>
                <a:lnTo>
                  <a:pt x="0" y="4742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767530" y="6108242"/>
            <a:ext cx="98670" cy="8894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037197" y="6110036"/>
            <a:ext cx="85725" cy="95250"/>
          </a:xfrm>
          <a:custGeom>
            <a:avLst/>
            <a:gdLst/>
            <a:ahLst/>
            <a:cxnLst/>
            <a:rect l="l" t="t" r="r" b="b"/>
            <a:pathLst>
              <a:path w="85725" h="95250">
                <a:moveTo>
                  <a:pt x="38032" y="0"/>
                </a:moveTo>
                <a:lnTo>
                  <a:pt x="4011" y="26081"/>
                </a:lnTo>
                <a:lnTo>
                  <a:pt x="0" y="47420"/>
                </a:lnTo>
                <a:lnTo>
                  <a:pt x="148" y="55867"/>
                </a:lnTo>
                <a:lnTo>
                  <a:pt x="1188" y="65203"/>
                </a:lnTo>
                <a:lnTo>
                  <a:pt x="4011" y="72761"/>
                </a:lnTo>
                <a:lnTo>
                  <a:pt x="9508" y="75873"/>
                </a:lnTo>
                <a:lnTo>
                  <a:pt x="16639" y="82838"/>
                </a:lnTo>
                <a:lnTo>
                  <a:pt x="23770" y="88913"/>
                </a:lnTo>
                <a:lnTo>
                  <a:pt x="30901" y="93211"/>
                </a:lnTo>
                <a:lnTo>
                  <a:pt x="38032" y="94841"/>
                </a:lnTo>
                <a:lnTo>
                  <a:pt x="50660" y="93211"/>
                </a:lnTo>
                <a:lnTo>
                  <a:pt x="60614" y="88913"/>
                </a:lnTo>
                <a:lnTo>
                  <a:pt x="68785" y="82838"/>
                </a:lnTo>
                <a:lnTo>
                  <a:pt x="76065" y="75873"/>
                </a:lnTo>
                <a:lnTo>
                  <a:pt x="81562" y="72761"/>
                </a:lnTo>
                <a:lnTo>
                  <a:pt x="84384" y="65203"/>
                </a:lnTo>
                <a:lnTo>
                  <a:pt x="85424" y="55867"/>
                </a:lnTo>
                <a:lnTo>
                  <a:pt x="85573" y="47420"/>
                </a:lnTo>
                <a:lnTo>
                  <a:pt x="85424" y="40307"/>
                </a:lnTo>
                <a:lnTo>
                  <a:pt x="60614" y="5927"/>
                </a:lnTo>
                <a:lnTo>
                  <a:pt x="50660" y="1630"/>
                </a:lnTo>
                <a:lnTo>
                  <a:pt x="380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037197" y="6110036"/>
            <a:ext cx="85725" cy="95250"/>
          </a:xfrm>
          <a:custGeom>
            <a:avLst/>
            <a:gdLst/>
            <a:ahLst/>
            <a:cxnLst/>
            <a:rect l="l" t="t" r="r" b="b"/>
            <a:pathLst>
              <a:path w="85725" h="95250">
                <a:moveTo>
                  <a:pt x="0" y="47420"/>
                </a:moveTo>
                <a:lnTo>
                  <a:pt x="16639" y="12003"/>
                </a:lnTo>
                <a:lnTo>
                  <a:pt x="38032" y="0"/>
                </a:lnTo>
                <a:lnTo>
                  <a:pt x="50660" y="1630"/>
                </a:lnTo>
                <a:lnTo>
                  <a:pt x="81562" y="26081"/>
                </a:lnTo>
                <a:lnTo>
                  <a:pt x="85573" y="47420"/>
                </a:lnTo>
                <a:lnTo>
                  <a:pt x="85424" y="55867"/>
                </a:lnTo>
                <a:lnTo>
                  <a:pt x="84384" y="65203"/>
                </a:lnTo>
                <a:lnTo>
                  <a:pt x="81562" y="72761"/>
                </a:lnTo>
                <a:lnTo>
                  <a:pt x="76065" y="75873"/>
                </a:lnTo>
                <a:lnTo>
                  <a:pt x="68785" y="82838"/>
                </a:lnTo>
                <a:lnTo>
                  <a:pt x="60614" y="88913"/>
                </a:lnTo>
                <a:lnTo>
                  <a:pt x="50660" y="93211"/>
                </a:lnTo>
                <a:lnTo>
                  <a:pt x="38032" y="94841"/>
                </a:lnTo>
                <a:lnTo>
                  <a:pt x="30901" y="93211"/>
                </a:lnTo>
                <a:lnTo>
                  <a:pt x="23770" y="88913"/>
                </a:lnTo>
                <a:lnTo>
                  <a:pt x="16639" y="82838"/>
                </a:lnTo>
                <a:lnTo>
                  <a:pt x="9508" y="75873"/>
                </a:lnTo>
                <a:lnTo>
                  <a:pt x="4011" y="72761"/>
                </a:lnTo>
                <a:lnTo>
                  <a:pt x="1188" y="65203"/>
                </a:lnTo>
                <a:lnTo>
                  <a:pt x="148" y="55867"/>
                </a:lnTo>
                <a:lnTo>
                  <a:pt x="0" y="4742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491944" y="538921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540" y="0"/>
                </a:moveTo>
                <a:lnTo>
                  <a:pt x="9508" y="18968"/>
                </a:lnTo>
                <a:lnTo>
                  <a:pt x="8022" y="26081"/>
                </a:lnTo>
                <a:lnTo>
                  <a:pt x="1485" y="40307"/>
                </a:lnTo>
                <a:lnTo>
                  <a:pt x="0" y="47420"/>
                </a:lnTo>
                <a:lnTo>
                  <a:pt x="1485" y="55867"/>
                </a:lnTo>
                <a:lnTo>
                  <a:pt x="4754" y="65203"/>
                </a:lnTo>
                <a:lnTo>
                  <a:pt x="38924" y="93211"/>
                </a:lnTo>
                <a:lnTo>
                  <a:pt x="47540" y="94841"/>
                </a:lnTo>
                <a:lnTo>
                  <a:pt x="54671" y="93211"/>
                </a:lnTo>
                <a:lnTo>
                  <a:pt x="61802" y="88913"/>
                </a:lnTo>
                <a:lnTo>
                  <a:pt x="68934" y="82838"/>
                </a:lnTo>
                <a:lnTo>
                  <a:pt x="76065" y="75873"/>
                </a:lnTo>
                <a:lnTo>
                  <a:pt x="83047" y="72761"/>
                </a:lnTo>
                <a:lnTo>
                  <a:pt x="89138" y="65203"/>
                </a:lnTo>
                <a:lnTo>
                  <a:pt x="93447" y="55867"/>
                </a:lnTo>
                <a:lnTo>
                  <a:pt x="95081" y="47420"/>
                </a:lnTo>
                <a:lnTo>
                  <a:pt x="93447" y="40307"/>
                </a:lnTo>
                <a:lnTo>
                  <a:pt x="61802" y="5927"/>
                </a:lnTo>
                <a:lnTo>
                  <a:pt x="54671" y="1630"/>
                </a:lnTo>
                <a:lnTo>
                  <a:pt x="47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491944" y="538921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47420"/>
                </a:moveTo>
                <a:lnTo>
                  <a:pt x="1485" y="40307"/>
                </a:lnTo>
                <a:lnTo>
                  <a:pt x="4754" y="33194"/>
                </a:lnTo>
                <a:lnTo>
                  <a:pt x="8022" y="26081"/>
                </a:lnTo>
                <a:lnTo>
                  <a:pt x="38924" y="1630"/>
                </a:lnTo>
                <a:lnTo>
                  <a:pt x="47540" y="0"/>
                </a:lnTo>
                <a:lnTo>
                  <a:pt x="54671" y="1630"/>
                </a:lnTo>
                <a:lnTo>
                  <a:pt x="89138" y="33194"/>
                </a:lnTo>
                <a:lnTo>
                  <a:pt x="95081" y="47420"/>
                </a:lnTo>
                <a:lnTo>
                  <a:pt x="93447" y="55867"/>
                </a:lnTo>
                <a:lnTo>
                  <a:pt x="89138" y="65203"/>
                </a:lnTo>
                <a:lnTo>
                  <a:pt x="83047" y="72761"/>
                </a:lnTo>
                <a:lnTo>
                  <a:pt x="76065" y="75873"/>
                </a:lnTo>
                <a:lnTo>
                  <a:pt x="68934" y="82838"/>
                </a:lnTo>
                <a:lnTo>
                  <a:pt x="61802" y="88913"/>
                </a:lnTo>
                <a:lnTo>
                  <a:pt x="54671" y="93211"/>
                </a:lnTo>
                <a:lnTo>
                  <a:pt x="47540" y="94841"/>
                </a:lnTo>
                <a:lnTo>
                  <a:pt x="38924" y="93211"/>
                </a:lnTo>
                <a:lnTo>
                  <a:pt x="4754" y="65203"/>
                </a:lnTo>
                <a:lnTo>
                  <a:pt x="1485" y="55867"/>
                </a:lnTo>
                <a:lnTo>
                  <a:pt x="0" y="4742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767530" y="5387422"/>
            <a:ext cx="89162" cy="8894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65721" y="5398701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47540" y="0"/>
                </a:moveTo>
                <a:lnTo>
                  <a:pt x="9508" y="18968"/>
                </a:lnTo>
                <a:lnTo>
                  <a:pt x="8022" y="26081"/>
                </a:lnTo>
                <a:lnTo>
                  <a:pt x="1485" y="40307"/>
                </a:lnTo>
                <a:lnTo>
                  <a:pt x="0" y="47420"/>
                </a:lnTo>
                <a:lnTo>
                  <a:pt x="1485" y="55867"/>
                </a:lnTo>
                <a:lnTo>
                  <a:pt x="4754" y="65203"/>
                </a:lnTo>
                <a:lnTo>
                  <a:pt x="38924" y="93211"/>
                </a:lnTo>
                <a:lnTo>
                  <a:pt x="47540" y="94841"/>
                </a:lnTo>
                <a:lnTo>
                  <a:pt x="54671" y="93211"/>
                </a:lnTo>
                <a:lnTo>
                  <a:pt x="61802" y="88913"/>
                </a:lnTo>
                <a:lnTo>
                  <a:pt x="68934" y="82838"/>
                </a:lnTo>
                <a:lnTo>
                  <a:pt x="76065" y="75873"/>
                </a:lnTo>
                <a:lnTo>
                  <a:pt x="83047" y="72761"/>
                </a:lnTo>
                <a:lnTo>
                  <a:pt x="89138" y="65203"/>
                </a:lnTo>
                <a:lnTo>
                  <a:pt x="93447" y="55867"/>
                </a:lnTo>
                <a:lnTo>
                  <a:pt x="95081" y="47420"/>
                </a:lnTo>
                <a:lnTo>
                  <a:pt x="93447" y="40307"/>
                </a:lnTo>
                <a:lnTo>
                  <a:pt x="61802" y="5927"/>
                </a:lnTo>
                <a:lnTo>
                  <a:pt x="54671" y="1630"/>
                </a:lnTo>
                <a:lnTo>
                  <a:pt x="47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065721" y="5398701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47420"/>
                </a:moveTo>
                <a:lnTo>
                  <a:pt x="1485" y="40307"/>
                </a:lnTo>
                <a:lnTo>
                  <a:pt x="4754" y="33194"/>
                </a:lnTo>
                <a:lnTo>
                  <a:pt x="8022" y="26081"/>
                </a:lnTo>
                <a:lnTo>
                  <a:pt x="38924" y="1630"/>
                </a:lnTo>
                <a:lnTo>
                  <a:pt x="47540" y="0"/>
                </a:lnTo>
                <a:lnTo>
                  <a:pt x="54671" y="1630"/>
                </a:lnTo>
                <a:lnTo>
                  <a:pt x="89138" y="33194"/>
                </a:lnTo>
                <a:lnTo>
                  <a:pt x="95081" y="47420"/>
                </a:lnTo>
                <a:lnTo>
                  <a:pt x="93447" y="55867"/>
                </a:lnTo>
                <a:lnTo>
                  <a:pt x="89138" y="65203"/>
                </a:lnTo>
                <a:lnTo>
                  <a:pt x="83047" y="72761"/>
                </a:lnTo>
                <a:lnTo>
                  <a:pt x="76065" y="75873"/>
                </a:lnTo>
                <a:lnTo>
                  <a:pt x="68934" y="82838"/>
                </a:lnTo>
                <a:lnTo>
                  <a:pt x="61802" y="88913"/>
                </a:lnTo>
                <a:lnTo>
                  <a:pt x="54671" y="93211"/>
                </a:lnTo>
                <a:lnTo>
                  <a:pt x="47540" y="94841"/>
                </a:lnTo>
                <a:lnTo>
                  <a:pt x="38924" y="93211"/>
                </a:lnTo>
                <a:lnTo>
                  <a:pt x="4754" y="65203"/>
                </a:lnTo>
                <a:lnTo>
                  <a:pt x="1485" y="55867"/>
                </a:lnTo>
                <a:lnTo>
                  <a:pt x="0" y="4742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941824" y="6086275"/>
            <a:ext cx="121285" cy="125730"/>
          </a:xfrm>
          <a:custGeom>
            <a:avLst/>
            <a:gdLst/>
            <a:ahLst/>
            <a:cxnLst/>
            <a:rect l="l" t="t" r="r" b="b"/>
            <a:pathLst>
              <a:path w="121284" h="125729">
                <a:moveTo>
                  <a:pt x="68091" y="0"/>
                </a:moveTo>
                <a:lnTo>
                  <a:pt x="49657" y="0"/>
                </a:lnTo>
                <a:lnTo>
                  <a:pt x="0" y="125228"/>
                </a:lnTo>
                <a:lnTo>
                  <a:pt x="18166" y="125228"/>
                </a:lnTo>
                <a:lnTo>
                  <a:pt x="32365" y="87304"/>
                </a:lnTo>
                <a:lnTo>
                  <a:pt x="104990" y="87304"/>
                </a:lnTo>
                <a:lnTo>
                  <a:pt x="99282" y="73799"/>
                </a:lnTo>
                <a:lnTo>
                  <a:pt x="37309" y="73799"/>
                </a:lnTo>
                <a:lnTo>
                  <a:pt x="51508" y="37076"/>
                </a:lnTo>
                <a:lnTo>
                  <a:pt x="54513" y="29160"/>
                </a:lnTo>
                <a:lnTo>
                  <a:pt x="56833" y="21181"/>
                </a:lnTo>
                <a:lnTo>
                  <a:pt x="58481" y="13151"/>
                </a:lnTo>
                <a:lnTo>
                  <a:pt x="73649" y="13151"/>
                </a:lnTo>
                <a:lnTo>
                  <a:pt x="68091" y="0"/>
                </a:lnTo>
                <a:close/>
              </a:path>
              <a:path w="121284" h="125729">
                <a:moveTo>
                  <a:pt x="104990" y="87304"/>
                </a:moveTo>
                <a:lnTo>
                  <a:pt x="86448" y="87304"/>
                </a:lnTo>
                <a:lnTo>
                  <a:pt x="101534" y="125228"/>
                </a:lnTo>
                <a:lnTo>
                  <a:pt x="121019" y="125228"/>
                </a:lnTo>
                <a:lnTo>
                  <a:pt x="104990" y="87304"/>
                </a:lnTo>
                <a:close/>
              </a:path>
              <a:path w="121284" h="125729">
                <a:moveTo>
                  <a:pt x="73649" y="13151"/>
                </a:moveTo>
                <a:lnTo>
                  <a:pt x="58481" y="13151"/>
                </a:lnTo>
                <a:lnTo>
                  <a:pt x="60181" y="18587"/>
                </a:lnTo>
                <a:lnTo>
                  <a:pt x="62275" y="24729"/>
                </a:lnTo>
                <a:lnTo>
                  <a:pt x="64763" y="31576"/>
                </a:lnTo>
                <a:lnTo>
                  <a:pt x="67647" y="39125"/>
                </a:lnTo>
                <a:lnTo>
                  <a:pt x="81148" y="73799"/>
                </a:lnTo>
                <a:lnTo>
                  <a:pt x="99282" y="73799"/>
                </a:lnTo>
                <a:lnTo>
                  <a:pt x="73649" y="131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592359" y="6019886"/>
            <a:ext cx="97655" cy="12522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358323" y="5970328"/>
            <a:ext cx="114935" cy="129539"/>
          </a:xfrm>
          <a:custGeom>
            <a:avLst/>
            <a:gdLst/>
            <a:ahLst/>
            <a:cxnLst/>
            <a:rect l="l" t="t" r="r" b="b"/>
            <a:pathLst>
              <a:path w="114935" h="129539">
                <a:moveTo>
                  <a:pt x="60978" y="0"/>
                </a:moveTo>
                <a:lnTo>
                  <a:pt x="22940" y="11782"/>
                </a:lnTo>
                <a:lnTo>
                  <a:pt x="1917" y="45503"/>
                </a:lnTo>
                <a:lnTo>
                  <a:pt x="0" y="63809"/>
                </a:lnTo>
                <a:lnTo>
                  <a:pt x="427" y="72636"/>
                </a:lnTo>
                <a:lnTo>
                  <a:pt x="15228" y="111169"/>
                </a:lnTo>
                <a:lnTo>
                  <a:pt x="50763" y="128988"/>
                </a:lnTo>
                <a:lnTo>
                  <a:pt x="60725" y="129502"/>
                </a:lnTo>
                <a:lnTo>
                  <a:pt x="70423" y="128833"/>
                </a:lnTo>
                <a:lnTo>
                  <a:pt x="79361" y="126826"/>
                </a:lnTo>
                <a:lnTo>
                  <a:pt x="87538" y="123479"/>
                </a:lnTo>
                <a:lnTo>
                  <a:pt x="94954" y="118791"/>
                </a:lnTo>
                <a:lnTo>
                  <a:pt x="98681" y="115327"/>
                </a:lnTo>
                <a:lnTo>
                  <a:pt x="51470" y="115327"/>
                </a:lnTo>
                <a:lnTo>
                  <a:pt x="44117" y="113367"/>
                </a:lnTo>
                <a:lnTo>
                  <a:pt x="37398" y="109434"/>
                </a:lnTo>
                <a:lnTo>
                  <a:pt x="30552" y="105501"/>
                </a:lnTo>
                <a:lnTo>
                  <a:pt x="25608" y="99570"/>
                </a:lnTo>
                <a:lnTo>
                  <a:pt x="17621" y="55475"/>
                </a:lnTo>
                <a:lnTo>
                  <a:pt x="19016" y="47458"/>
                </a:lnTo>
                <a:lnTo>
                  <a:pt x="46986" y="15914"/>
                </a:lnTo>
                <a:lnTo>
                  <a:pt x="60598" y="14175"/>
                </a:lnTo>
                <a:lnTo>
                  <a:pt x="99000" y="14175"/>
                </a:lnTo>
                <a:lnTo>
                  <a:pt x="93687" y="9572"/>
                </a:lnTo>
                <a:lnTo>
                  <a:pt x="86650" y="5388"/>
                </a:lnTo>
                <a:lnTo>
                  <a:pt x="78854" y="2396"/>
                </a:lnTo>
                <a:lnTo>
                  <a:pt x="70296" y="599"/>
                </a:lnTo>
                <a:lnTo>
                  <a:pt x="60978" y="0"/>
                </a:lnTo>
                <a:close/>
              </a:path>
              <a:path w="114935" h="129539">
                <a:moveTo>
                  <a:pt x="97236" y="83460"/>
                </a:moveTo>
                <a:lnTo>
                  <a:pt x="72642" y="113318"/>
                </a:lnTo>
                <a:lnTo>
                  <a:pt x="59330" y="115327"/>
                </a:lnTo>
                <a:lnTo>
                  <a:pt x="98681" y="115327"/>
                </a:lnTo>
                <a:lnTo>
                  <a:pt x="101372" y="112824"/>
                </a:lnTo>
                <a:lnTo>
                  <a:pt x="106744" y="105642"/>
                </a:lnTo>
                <a:lnTo>
                  <a:pt x="111071" y="97248"/>
                </a:lnTo>
                <a:lnTo>
                  <a:pt x="114351" y="87646"/>
                </a:lnTo>
                <a:lnTo>
                  <a:pt x="97236" y="83460"/>
                </a:lnTo>
                <a:close/>
              </a:path>
              <a:path w="114935" h="129539">
                <a:moveTo>
                  <a:pt x="99000" y="14175"/>
                </a:moveTo>
                <a:lnTo>
                  <a:pt x="60598" y="14175"/>
                </a:lnTo>
                <a:lnTo>
                  <a:pt x="69346" y="14188"/>
                </a:lnTo>
                <a:lnTo>
                  <a:pt x="76445" y="16262"/>
                </a:lnTo>
                <a:lnTo>
                  <a:pt x="87855" y="24582"/>
                </a:lnTo>
                <a:lnTo>
                  <a:pt x="92292" y="31209"/>
                </a:lnTo>
                <a:lnTo>
                  <a:pt x="95208" y="40313"/>
                </a:lnTo>
                <a:lnTo>
                  <a:pt x="112069" y="36469"/>
                </a:lnTo>
                <a:lnTo>
                  <a:pt x="108983" y="28292"/>
                </a:lnTo>
                <a:lnTo>
                  <a:pt x="104874" y="21081"/>
                </a:lnTo>
                <a:lnTo>
                  <a:pt x="99768" y="14840"/>
                </a:lnTo>
                <a:lnTo>
                  <a:pt x="99000" y="141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629496" y="5365443"/>
            <a:ext cx="106871" cy="12531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907129" y="5378736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 h="0">
                <a:moveTo>
                  <a:pt x="0" y="0"/>
                </a:moveTo>
                <a:lnTo>
                  <a:pt x="96602" y="0"/>
                </a:lnTo>
              </a:path>
            </a:pathLst>
          </a:custGeom>
          <a:ln w="15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907129" y="5329269"/>
            <a:ext cx="17145" cy="41910"/>
          </a:xfrm>
          <a:custGeom>
            <a:avLst/>
            <a:gdLst/>
            <a:ahLst/>
            <a:cxnLst/>
            <a:rect l="l" t="t" r="r" b="b"/>
            <a:pathLst>
              <a:path w="17144" h="41910">
                <a:moveTo>
                  <a:pt x="0" y="41857"/>
                </a:moveTo>
                <a:lnTo>
                  <a:pt x="17114" y="41857"/>
                </a:lnTo>
                <a:lnTo>
                  <a:pt x="17114" y="0"/>
                </a:lnTo>
                <a:lnTo>
                  <a:pt x="0" y="0"/>
                </a:lnTo>
                <a:lnTo>
                  <a:pt x="0" y="41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907129" y="532165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742" y="0"/>
                </a:lnTo>
              </a:path>
            </a:pathLst>
          </a:custGeom>
          <a:ln w="15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07129" y="5275996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4" h="38100">
                <a:moveTo>
                  <a:pt x="0" y="38051"/>
                </a:moveTo>
                <a:lnTo>
                  <a:pt x="17114" y="38051"/>
                </a:lnTo>
                <a:lnTo>
                  <a:pt x="17114" y="0"/>
                </a:lnTo>
                <a:lnTo>
                  <a:pt x="0" y="0"/>
                </a:lnTo>
                <a:lnTo>
                  <a:pt x="0" y="38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907129" y="5268386"/>
            <a:ext cx="93980" cy="0"/>
          </a:xfrm>
          <a:custGeom>
            <a:avLst/>
            <a:gdLst/>
            <a:ahLst/>
            <a:cxnLst/>
            <a:rect l="l" t="t" r="r" b="b"/>
            <a:pathLst>
              <a:path w="93980" h="0">
                <a:moveTo>
                  <a:pt x="0" y="0"/>
                </a:moveTo>
                <a:lnTo>
                  <a:pt x="93560" y="0"/>
                </a:lnTo>
              </a:path>
            </a:pathLst>
          </a:custGeom>
          <a:ln w="152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051979" y="5261118"/>
            <a:ext cx="87630" cy="125730"/>
          </a:xfrm>
          <a:custGeom>
            <a:avLst/>
            <a:gdLst/>
            <a:ahLst/>
            <a:cxnLst/>
            <a:rect l="l" t="t" r="r" b="b"/>
            <a:pathLst>
              <a:path w="87630" h="125729">
                <a:moveTo>
                  <a:pt x="87246" y="0"/>
                </a:moveTo>
                <a:lnTo>
                  <a:pt x="0" y="0"/>
                </a:lnTo>
                <a:lnTo>
                  <a:pt x="0" y="125317"/>
                </a:lnTo>
                <a:lnTo>
                  <a:pt x="17114" y="125317"/>
                </a:lnTo>
                <a:lnTo>
                  <a:pt x="17114" y="68412"/>
                </a:lnTo>
                <a:lnTo>
                  <a:pt x="77814" y="68412"/>
                </a:lnTo>
                <a:lnTo>
                  <a:pt x="77814" y="53616"/>
                </a:lnTo>
                <a:lnTo>
                  <a:pt x="17114" y="53616"/>
                </a:lnTo>
                <a:lnTo>
                  <a:pt x="17114" y="14795"/>
                </a:lnTo>
                <a:lnTo>
                  <a:pt x="87246" y="14795"/>
                </a:lnTo>
                <a:lnTo>
                  <a:pt x="872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501452" y="5360764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38032" y="66388"/>
                </a:lnTo>
                <a:lnTo>
                  <a:pt x="70631" y="9484"/>
                </a:lnTo>
                <a:lnTo>
                  <a:pt x="38032" y="9484"/>
                </a:lnTo>
                <a:lnTo>
                  <a:pt x="0" y="0"/>
                </a:lnTo>
                <a:close/>
              </a:path>
              <a:path w="76200" h="66675">
                <a:moveTo>
                  <a:pt x="76065" y="0"/>
                </a:moveTo>
                <a:lnTo>
                  <a:pt x="38032" y="9484"/>
                </a:lnTo>
                <a:lnTo>
                  <a:pt x="70631" y="9484"/>
                </a:lnTo>
                <a:lnTo>
                  <a:pt x="760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539485" y="5142629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4">
                <a:moveTo>
                  <a:pt x="0" y="0"/>
                </a:moveTo>
                <a:lnTo>
                  <a:pt x="0" y="284524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559135" y="5118350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67" y="27820"/>
                </a:moveTo>
                <a:lnTo>
                  <a:pt x="31693" y="27820"/>
                </a:lnTo>
                <a:lnTo>
                  <a:pt x="31693" y="125822"/>
                </a:lnTo>
                <a:lnTo>
                  <a:pt x="47667" y="125822"/>
                </a:lnTo>
                <a:lnTo>
                  <a:pt x="47667" y="27820"/>
                </a:lnTo>
                <a:close/>
              </a:path>
              <a:path w="48260" h="126364">
                <a:moveTo>
                  <a:pt x="47667" y="0"/>
                </a:moveTo>
                <a:lnTo>
                  <a:pt x="37398" y="0"/>
                </a:lnTo>
                <a:lnTo>
                  <a:pt x="34609" y="5437"/>
                </a:lnTo>
                <a:lnTo>
                  <a:pt x="29918" y="11001"/>
                </a:lnTo>
                <a:lnTo>
                  <a:pt x="0" y="31487"/>
                </a:lnTo>
                <a:lnTo>
                  <a:pt x="0" y="46282"/>
                </a:lnTo>
                <a:lnTo>
                  <a:pt x="31693" y="27820"/>
                </a:lnTo>
                <a:lnTo>
                  <a:pt x="47667" y="27820"/>
                </a:lnTo>
                <a:lnTo>
                  <a:pt x="47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642046" y="5118350"/>
            <a:ext cx="177231" cy="12784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838421" y="5118856"/>
            <a:ext cx="101927" cy="12531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577518" y="6119521"/>
            <a:ext cx="66675" cy="76200"/>
          </a:xfrm>
          <a:custGeom>
            <a:avLst/>
            <a:gdLst/>
            <a:ahLst/>
            <a:cxnLst/>
            <a:rect l="l" t="t" r="r" b="b"/>
            <a:pathLst>
              <a:path w="66675" h="76200">
                <a:moveTo>
                  <a:pt x="66557" y="0"/>
                </a:moveTo>
                <a:lnTo>
                  <a:pt x="0" y="37936"/>
                </a:lnTo>
                <a:lnTo>
                  <a:pt x="66557" y="75873"/>
                </a:lnTo>
                <a:lnTo>
                  <a:pt x="57048" y="37936"/>
                </a:lnTo>
                <a:lnTo>
                  <a:pt x="665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77518" y="6157457"/>
            <a:ext cx="408940" cy="0"/>
          </a:xfrm>
          <a:custGeom>
            <a:avLst/>
            <a:gdLst/>
            <a:ahLst/>
            <a:cxnLst/>
            <a:rect l="l" t="t" r="r" b="b"/>
            <a:pathLst>
              <a:path w="408939" h="0">
                <a:moveTo>
                  <a:pt x="0" y="0"/>
                </a:moveTo>
                <a:lnTo>
                  <a:pt x="408850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491944" y="6157457"/>
            <a:ext cx="76065" cy="7587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529977" y="6157457"/>
            <a:ext cx="0" cy="493395"/>
          </a:xfrm>
          <a:custGeom>
            <a:avLst/>
            <a:gdLst/>
            <a:ahLst/>
            <a:cxnLst/>
            <a:rect l="l" t="t" r="r" b="b"/>
            <a:pathLst>
              <a:path w="0" h="493395">
                <a:moveTo>
                  <a:pt x="0" y="0"/>
                </a:moveTo>
                <a:lnTo>
                  <a:pt x="0" y="493175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308754" y="6697269"/>
            <a:ext cx="269144" cy="12959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606676" y="6664290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5">
                <a:moveTo>
                  <a:pt x="47667" y="27769"/>
                </a:moveTo>
                <a:lnTo>
                  <a:pt x="31693" y="27769"/>
                </a:lnTo>
                <a:lnTo>
                  <a:pt x="31693" y="125747"/>
                </a:lnTo>
                <a:lnTo>
                  <a:pt x="47667" y="125747"/>
                </a:lnTo>
                <a:lnTo>
                  <a:pt x="47667" y="27769"/>
                </a:lnTo>
                <a:close/>
              </a:path>
              <a:path w="48260" h="126365">
                <a:moveTo>
                  <a:pt x="47667" y="0"/>
                </a:moveTo>
                <a:lnTo>
                  <a:pt x="37398" y="0"/>
                </a:lnTo>
                <a:lnTo>
                  <a:pt x="34609" y="5412"/>
                </a:lnTo>
                <a:lnTo>
                  <a:pt x="29918" y="11001"/>
                </a:lnTo>
                <a:lnTo>
                  <a:pt x="0" y="31436"/>
                </a:lnTo>
                <a:lnTo>
                  <a:pt x="0" y="46307"/>
                </a:lnTo>
                <a:lnTo>
                  <a:pt x="31693" y="27769"/>
                </a:lnTo>
                <a:lnTo>
                  <a:pt x="47667" y="27769"/>
                </a:lnTo>
                <a:lnTo>
                  <a:pt x="47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689587" y="6664302"/>
            <a:ext cx="84305" cy="12787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70064" y="6023895"/>
            <a:ext cx="269144" cy="9481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967986" y="5990916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67" y="27769"/>
                </a:moveTo>
                <a:lnTo>
                  <a:pt x="31693" y="27769"/>
                </a:lnTo>
                <a:lnTo>
                  <a:pt x="31693" y="125747"/>
                </a:lnTo>
                <a:lnTo>
                  <a:pt x="47667" y="125747"/>
                </a:lnTo>
                <a:lnTo>
                  <a:pt x="47667" y="27769"/>
                </a:lnTo>
                <a:close/>
              </a:path>
              <a:path w="48260" h="126364">
                <a:moveTo>
                  <a:pt x="47667" y="0"/>
                </a:moveTo>
                <a:lnTo>
                  <a:pt x="37398" y="0"/>
                </a:lnTo>
                <a:lnTo>
                  <a:pt x="34609" y="5412"/>
                </a:lnTo>
                <a:lnTo>
                  <a:pt x="29918" y="11001"/>
                </a:lnTo>
                <a:lnTo>
                  <a:pt x="0" y="31436"/>
                </a:lnTo>
                <a:lnTo>
                  <a:pt x="0" y="46307"/>
                </a:lnTo>
                <a:lnTo>
                  <a:pt x="31693" y="27769"/>
                </a:lnTo>
                <a:lnTo>
                  <a:pt x="47667" y="27769"/>
                </a:lnTo>
                <a:lnTo>
                  <a:pt x="47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050897" y="5990928"/>
            <a:ext cx="84305" cy="12787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046705" y="6451465"/>
            <a:ext cx="76065" cy="7587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084738" y="6451465"/>
            <a:ext cx="0" cy="493395"/>
          </a:xfrm>
          <a:custGeom>
            <a:avLst/>
            <a:gdLst/>
            <a:ahLst/>
            <a:cxnLst/>
            <a:rect l="l" t="t" r="r" b="b"/>
            <a:pathLst>
              <a:path w="0" h="493395">
                <a:moveTo>
                  <a:pt x="0" y="0"/>
                </a:moveTo>
                <a:lnTo>
                  <a:pt x="0" y="493175"/>
                </a:lnTo>
              </a:path>
            </a:pathLst>
          </a:custGeom>
          <a:ln w="143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101713" y="6730691"/>
            <a:ext cx="84330" cy="12787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2554698" y="5798012"/>
            <a:ext cx="48895" cy="15875"/>
          </a:xfrm>
          <a:custGeom>
            <a:avLst/>
            <a:gdLst/>
            <a:ahLst/>
            <a:cxnLst/>
            <a:rect l="l" t="t" r="r" b="b"/>
            <a:pathLst>
              <a:path w="48894" h="15875">
                <a:moveTo>
                  <a:pt x="0" y="15461"/>
                </a:moveTo>
                <a:lnTo>
                  <a:pt x="48778" y="15461"/>
                </a:lnTo>
                <a:lnTo>
                  <a:pt x="48778" y="0"/>
                </a:lnTo>
                <a:lnTo>
                  <a:pt x="0" y="0"/>
                </a:lnTo>
                <a:lnTo>
                  <a:pt x="0" y="15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625692" y="5725335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67" y="27820"/>
                </a:moveTo>
                <a:lnTo>
                  <a:pt x="31693" y="27820"/>
                </a:lnTo>
                <a:lnTo>
                  <a:pt x="31693" y="125822"/>
                </a:lnTo>
                <a:lnTo>
                  <a:pt x="47667" y="125822"/>
                </a:lnTo>
                <a:lnTo>
                  <a:pt x="47667" y="27820"/>
                </a:lnTo>
                <a:close/>
              </a:path>
              <a:path w="48260" h="126364">
                <a:moveTo>
                  <a:pt x="47667" y="0"/>
                </a:moveTo>
                <a:lnTo>
                  <a:pt x="37398" y="0"/>
                </a:lnTo>
                <a:lnTo>
                  <a:pt x="34609" y="5437"/>
                </a:lnTo>
                <a:lnTo>
                  <a:pt x="29918" y="11001"/>
                </a:lnTo>
                <a:lnTo>
                  <a:pt x="0" y="31487"/>
                </a:lnTo>
                <a:lnTo>
                  <a:pt x="0" y="46282"/>
                </a:lnTo>
                <a:lnTo>
                  <a:pt x="31693" y="27820"/>
                </a:lnTo>
                <a:lnTo>
                  <a:pt x="47667" y="27820"/>
                </a:lnTo>
                <a:lnTo>
                  <a:pt x="47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718111" y="5725335"/>
            <a:ext cx="84305" cy="12784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738772" y="5611525"/>
            <a:ext cx="84305" cy="12784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176147" y="5611525"/>
            <a:ext cx="84305" cy="12784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138114" y="5327001"/>
            <a:ext cx="84305" cy="12784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405974" y="5279580"/>
            <a:ext cx="84330" cy="127846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959091" y="5725335"/>
            <a:ext cx="84330" cy="127846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501055" y="5725335"/>
            <a:ext cx="84330" cy="127846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965193" y="6253301"/>
            <a:ext cx="48895" cy="15875"/>
          </a:xfrm>
          <a:custGeom>
            <a:avLst/>
            <a:gdLst/>
            <a:ahLst/>
            <a:cxnLst/>
            <a:rect l="l" t="t" r="r" b="b"/>
            <a:pathLst>
              <a:path w="48894" h="15875">
                <a:moveTo>
                  <a:pt x="0" y="15461"/>
                </a:moveTo>
                <a:lnTo>
                  <a:pt x="48778" y="15461"/>
                </a:lnTo>
                <a:lnTo>
                  <a:pt x="48778" y="0"/>
                </a:lnTo>
                <a:lnTo>
                  <a:pt x="0" y="0"/>
                </a:lnTo>
                <a:lnTo>
                  <a:pt x="0" y="15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036187" y="6180598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60" h="126364">
                <a:moveTo>
                  <a:pt x="47667" y="27769"/>
                </a:moveTo>
                <a:lnTo>
                  <a:pt x="31693" y="27769"/>
                </a:lnTo>
                <a:lnTo>
                  <a:pt x="31693" y="125747"/>
                </a:lnTo>
                <a:lnTo>
                  <a:pt x="47667" y="125747"/>
                </a:lnTo>
                <a:lnTo>
                  <a:pt x="47667" y="27769"/>
                </a:lnTo>
                <a:close/>
              </a:path>
              <a:path w="48260" h="126364">
                <a:moveTo>
                  <a:pt x="47667" y="0"/>
                </a:moveTo>
                <a:lnTo>
                  <a:pt x="37398" y="0"/>
                </a:lnTo>
                <a:lnTo>
                  <a:pt x="34609" y="5412"/>
                </a:lnTo>
                <a:lnTo>
                  <a:pt x="29918" y="11001"/>
                </a:lnTo>
                <a:lnTo>
                  <a:pt x="0" y="31436"/>
                </a:lnTo>
                <a:lnTo>
                  <a:pt x="0" y="46307"/>
                </a:lnTo>
                <a:lnTo>
                  <a:pt x="31693" y="27769"/>
                </a:lnTo>
                <a:lnTo>
                  <a:pt x="47667" y="27769"/>
                </a:lnTo>
                <a:lnTo>
                  <a:pt x="476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128606" y="6180611"/>
            <a:ext cx="84305" cy="12787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328146" y="6253301"/>
            <a:ext cx="48895" cy="15875"/>
          </a:xfrm>
          <a:custGeom>
            <a:avLst/>
            <a:gdLst/>
            <a:ahLst/>
            <a:cxnLst/>
            <a:rect l="l" t="t" r="r" b="b"/>
            <a:pathLst>
              <a:path w="48894" h="15875">
                <a:moveTo>
                  <a:pt x="0" y="15461"/>
                </a:moveTo>
                <a:lnTo>
                  <a:pt x="48778" y="15461"/>
                </a:lnTo>
                <a:lnTo>
                  <a:pt x="48778" y="0"/>
                </a:lnTo>
                <a:lnTo>
                  <a:pt x="0" y="0"/>
                </a:lnTo>
                <a:lnTo>
                  <a:pt x="0" y="154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399128" y="6180598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59" h="126364">
                <a:moveTo>
                  <a:pt x="47642" y="27769"/>
                </a:moveTo>
                <a:lnTo>
                  <a:pt x="31757" y="27769"/>
                </a:lnTo>
                <a:lnTo>
                  <a:pt x="31757" y="125747"/>
                </a:lnTo>
                <a:lnTo>
                  <a:pt x="47642" y="125747"/>
                </a:lnTo>
                <a:lnTo>
                  <a:pt x="47642" y="27769"/>
                </a:lnTo>
                <a:close/>
              </a:path>
              <a:path w="48259" h="126364">
                <a:moveTo>
                  <a:pt x="47642" y="0"/>
                </a:moveTo>
                <a:lnTo>
                  <a:pt x="37398" y="0"/>
                </a:lnTo>
                <a:lnTo>
                  <a:pt x="34635" y="5412"/>
                </a:lnTo>
                <a:lnTo>
                  <a:pt x="29944" y="11001"/>
                </a:lnTo>
                <a:lnTo>
                  <a:pt x="0" y="31436"/>
                </a:lnTo>
                <a:lnTo>
                  <a:pt x="0" y="46307"/>
                </a:lnTo>
                <a:lnTo>
                  <a:pt x="31757" y="27769"/>
                </a:lnTo>
                <a:lnTo>
                  <a:pt x="47642" y="27769"/>
                </a:lnTo>
                <a:lnTo>
                  <a:pt x="47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491547" y="6180611"/>
            <a:ext cx="84330" cy="12787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866050" y="6119521"/>
            <a:ext cx="66675" cy="76200"/>
          </a:xfrm>
          <a:custGeom>
            <a:avLst/>
            <a:gdLst/>
            <a:ahLst/>
            <a:cxnLst/>
            <a:rect l="l" t="t" r="r" b="b"/>
            <a:pathLst>
              <a:path w="66675" h="76200">
                <a:moveTo>
                  <a:pt x="0" y="0"/>
                </a:moveTo>
                <a:lnTo>
                  <a:pt x="9508" y="37936"/>
                </a:lnTo>
                <a:lnTo>
                  <a:pt x="0" y="75873"/>
                </a:lnTo>
                <a:lnTo>
                  <a:pt x="66557" y="379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23757" y="6157457"/>
            <a:ext cx="408940" cy="0"/>
          </a:xfrm>
          <a:custGeom>
            <a:avLst/>
            <a:gdLst/>
            <a:ahLst/>
            <a:cxnLst/>
            <a:rect l="l" t="t" r="r" b="b"/>
            <a:pathLst>
              <a:path w="408940" h="0">
                <a:moveTo>
                  <a:pt x="408850" y="0"/>
                </a:moveTo>
                <a:lnTo>
                  <a:pt x="0" y="0"/>
                </a:lnTo>
              </a:path>
            </a:pathLst>
          </a:custGeom>
          <a:ln w="143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57492" y="5990916"/>
            <a:ext cx="48260" cy="126364"/>
          </a:xfrm>
          <a:custGeom>
            <a:avLst/>
            <a:gdLst/>
            <a:ahLst/>
            <a:cxnLst/>
            <a:rect l="l" t="t" r="r" b="b"/>
            <a:pathLst>
              <a:path w="48259" h="126364">
                <a:moveTo>
                  <a:pt x="47642" y="27769"/>
                </a:moveTo>
                <a:lnTo>
                  <a:pt x="31757" y="27769"/>
                </a:lnTo>
                <a:lnTo>
                  <a:pt x="31757" y="125747"/>
                </a:lnTo>
                <a:lnTo>
                  <a:pt x="47642" y="125747"/>
                </a:lnTo>
                <a:lnTo>
                  <a:pt x="47642" y="27769"/>
                </a:lnTo>
                <a:close/>
              </a:path>
              <a:path w="48259" h="126364">
                <a:moveTo>
                  <a:pt x="47642" y="0"/>
                </a:moveTo>
                <a:lnTo>
                  <a:pt x="37398" y="0"/>
                </a:lnTo>
                <a:lnTo>
                  <a:pt x="34635" y="5412"/>
                </a:lnTo>
                <a:lnTo>
                  <a:pt x="29944" y="11001"/>
                </a:lnTo>
                <a:lnTo>
                  <a:pt x="0" y="31436"/>
                </a:lnTo>
                <a:lnTo>
                  <a:pt x="0" y="46307"/>
                </a:lnTo>
                <a:lnTo>
                  <a:pt x="31757" y="27769"/>
                </a:lnTo>
                <a:lnTo>
                  <a:pt x="47642" y="27769"/>
                </a:lnTo>
                <a:lnTo>
                  <a:pt x="47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740403" y="5990928"/>
            <a:ext cx="84330" cy="12787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85053" y="5484058"/>
            <a:ext cx="608965" cy="104775"/>
          </a:xfrm>
          <a:custGeom>
            <a:avLst/>
            <a:gdLst/>
            <a:ahLst/>
            <a:cxnLst/>
            <a:rect l="l" t="t" r="r" b="b"/>
            <a:pathLst>
              <a:path w="608964" h="104775">
                <a:moveTo>
                  <a:pt x="0" y="104325"/>
                </a:moveTo>
                <a:lnTo>
                  <a:pt x="608521" y="104325"/>
                </a:lnTo>
                <a:lnTo>
                  <a:pt x="608521" y="0"/>
                </a:lnTo>
                <a:lnTo>
                  <a:pt x="0" y="0"/>
                </a:lnTo>
                <a:lnTo>
                  <a:pt x="0" y="104325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393575" y="5484083"/>
            <a:ext cx="123825" cy="692785"/>
          </a:xfrm>
          <a:custGeom>
            <a:avLst/>
            <a:gdLst/>
            <a:ahLst/>
            <a:cxnLst/>
            <a:rect l="l" t="t" r="r" b="b"/>
            <a:pathLst>
              <a:path w="123825" h="692785">
                <a:moveTo>
                  <a:pt x="0" y="692341"/>
                </a:moveTo>
                <a:lnTo>
                  <a:pt x="123605" y="692341"/>
                </a:lnTo>
                <a:lnTo>
                  <a:pt x="123605" y="0"/>
                </a:lnTo>
                <a:lnTo>
                  <a:pt x="0" y="0"/>
                </a:lnTo>
                <a:lnTo>
                  <a:pt x="0" y="692341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65051" y="6176425"/>
            <a:ext cx="180975" cy="199390"/>
          </a:xfrm>
          <a:custGeom>
            <a:avLst/>
            <a:gdLst/>
            <a:ahLst/>
            <a:cxnLst/>
            <a:rect l="l" t="t" r="r" b="b"/>
            <a:pathLst>
              <a:path w="180975" h="199389">
                <a:moveTo>
                  <a:pt x="0" y="199166"/>
                </a:moveTo>
                <a:lnTo>
                  <a:pt x="95081" y="0"/>
                </a:lnTo>
                <a:lnTo>
                  <a:pt x="180654" y="199166"/>
                </a:lnTo>
                <a:lnTo>
                  <a:pt x="0" y="199166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231936" y="6375592"/>
            <a:ext cx="437375" cy="104325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088422" y="5032993"/>
            <a:ext cx="2465147" cy="2081640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617460" y="5412864"/>
            <a:ext cx="71120" cy="127340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295653" y="1344421"/>
            <a:ext cx="502920" cy="0"/>
          </a:xfrm>
          <a:custGeom>
            <a:avLst/>
            <a:gdLst/>
            <a:ahLst/>
            <a:cxnLst/>
            <a:rect l="l" t="t" r="r" b="b"/>
            <a:pathLst>
              <a:path w="502919" h="0">
                <a:moveTo>
                  <a:pt x="0" y="0"/>
                </a:moveTo>
                <a:lnTo>
                  <a:pt x="5029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275585" y="1344421"/>
            <a:ext cx="331470" cy="0"/>
          </a:xfrm>
          <a:custGeom>
            <a:avLst/>
            <a:gdLst/>
            <a:ahLst/>
            <a:cxnLst/>
            <a:rect l="l" t="t" r="r" b="b"/>
            <a:pathLst>
              <a:path w="331469" h="0">
                <a:moveTo>
                  <a:pt x="0" y="0"/>
                </a:moveTo>
                <a:lnTo>
                  <a:pt x="3310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427736" y="368139"/>
            <a:ext cx="6709409" cy="1796414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4-composite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structure</a:t>
            </a:r>
            <a:endParaRPr sz="1400">
              <a:latin typeface="Copperplate Gothic Bold"/>
              <a:cs typeface="Copperplate Gothic Bold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Times New Roman"/>
              <a:cs typeface="Times New Roman"/>
            </a:endParaRPr>
          </a:p>
          <a:p>
            <a:pPr marL="29209">
              <a:lnSpc>
                <a:spcPts val="1300"/>
              </a:lnSpc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31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026160">
              <a:lnSpc>
                <a:spcPts val="1300"/>
              </a:lnSpc>
              <a:tabLst>
                <a:tab pos="189928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 marR="694055">
              <a:lnSpc>
                <a:spcPct val="117100"/>
              </a:lnSpc>
              <a:spcBef>
                <a:spcPts val="805"/>
              </a:spcBef>
            </a:pPr>
            <a:r>
              <a:rPr dirty="0" sz="1400" spc="-5">
                <a:latin typeface="Candara"/>
                <a:cs typeface="Candara"/>
              </a:rPr>
              <a:t>Example:-using unit load </a:t>
            </a:r>
            <a:r>
              <a:rPr dirty="0" sz="1400">
                <a:latin typeface="Candara"/>
                <a:cs typeface="Candara"/>
              </a:rPr>
              <a:t>method </a:t>
            </a:r>
            <a:r>
              <a:rPr dirty="0" sz="1400" spc="-5">
                <a:latin typeface="Candara"/>
                <a:cs typeface="Candara"/>
              </a:rPr>
              <a:t>determine vertical deflection at </a:t>
            </a:r>
            <a:r>
              <a:rPr dirty="0" sz="1400">
                <a:latin typeface="Candara"/>
                <a:cs typeface="Candara"/>
              </a:rPr>
              <a:t>D , EA for </a:t>
            </a:r>
            <a:r>
              <a:rPr dirty="0" sz="1400" spc="-5">
                <a:latin typeface="Candara"/>
                <a:cs typeface="Candara"/>
              </a:rPr>
              <a:t>axial  </a:t>
            </a:r>
            <a:r>
              <a:rPr dirty="0" sz="1400">
                <a:latin typeface="Candara"/>
                <a:cs typeface="Candara"/>
              </a:rPr>
              <a:t>members </a:t>
            </a:r>
            <a:r>
              <a:rPr dirty="0" sz="1400" spc="-5">
                <a:latin typeface="Candara"/>
                <a:cs typeface="Candara"/>
              </a:rPr>
              <a:t>is 10</a:t>
            </a:r>
            <a:r>
              <a:rPr dirty="0" baseline="40123" sz="1350" spc="-7">
                <a:latin typeface="Candara"/>
                <a:cs typeface="Candara"/>
              </a:rPr>
              <a:t>5 </a:t>
            </a:r>
            <a:r>
              <a:rPr dirty="0" sz="1400" spc="-5">
                <a:latin typeface="Candara"/>
                <a:cs typeface="Candara"/>
              </a:rPr>
              <a:t>kN,and </a:t>
            </a:r>
            <a:r>
              <a:rPr dirty="0" sz="1400">
                <a:latin typeface="Candara"/>
                <a:cs typeface="Candara"/>
              </a:rPr>
              <a:t>EI for </a:t>
            </a:r>
            <a:r>
              <a:rPr dirty="0" sz="1400" spc="-5">
                <a:latin typeface="Candara"/>
                <a:cs typeface="Candara"/>
              </a:rPr>
              <a:t>flexural </a:t>
            </a:r>
            <a:r>
              <a:rPr dirty="0" sz="1400">
                <a:latin typeface="Candara"/>
                <a:cs typeface="Candara"/>
              </a:rPr>
              <a:t>members </a:t>
            </a:r>
            <a:r>
              <a:rPr dirty="0" sz="1400" spc="-5">
                <a:latin typeface="Candara"/>
                <a:cs typeface="Candara"/>
              </a:rPr>
              <a:t>is</a:t>
            </a:r>
            <a:r>
              <a:rPr dirty="0" sz="1400" spc="-12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10</a:t>
            </a:r>
            <a:r>
              <a:rPr dirty="0" baseline="40123" sz="1350">
                <a:latin typeface="Candara"/>
                <a:cs typeface="Candara"/>
              </a:rPr>
              <a:t>4</a:t>
            </a:r>
            <a:r>
              <a:rPr dirty="0" sz="1400">
                <a:latin typeface="Candara"/>
                <a:cs typeface="Candara"/>
              </a:rPr>
              <a:t>kN.m</a:t>
            </a:r>
            <a:r>
              <a:rPr dirty="0" baseline="40123" sz="1350">
                <a:latin typeface="Candara"/>
                <a:cs typeface="Candara"/>
              </a:rPr>
              <a:t>2</a:t>
            </a:r>
            <a:r>
              <a:rPr dirty="0" sz="1400">
                <a:latin typeface="Candara"/>
                <a:cs typeface="Candara"/>
              </a:rPr>
              <a:t>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41" name="object 1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42" name="object 1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40" name="object 140"/>
          <p:cNvSpPr txBox="1"/>
          <p:nvPr/>
        </p:nvSpPr>
        <p:spPr>
          <a:xfrm>
            <a:off x="444500" y="7575041"/>
            <a:ext cx="1537335" cy="2123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From F.B.D of</a:t>
            </a:r>
            <a:r>
              <a:rPr dirty="0" sz="1400" spc="-3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truss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∑</a:t>
            </a:r>
            <a:r>
              <a:rPr dirty="0" sz="1400">
                <a:latin typeface="Candara"/>
                <a:cs typeface="Candara"/>
              </a:rPr>
              <a:t>MA=0</a:t>
            </a:r>
            <a:endParaRPr sz="14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400" spc="-5">
                <a:latin typeface="Candara"/>
                <a:cs typeface="Candara"/>
              </a:rPr>
              <a:t>Cy=10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upward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From F.B.D of</a:t>
            </a:r>
            <a:r>
              <a:rPr dirty="0" sz="1400" spc="-6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frame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∑</a:t>
            </a:r>
            <a:r>
              <a:rPr dirty="0" sz="1400">
                <a:latin typeface="Candara"/>
                <a:cs typeface="Candara"/>
              </a:rPr>
              <a:t>MI=0</a:t>
            </a:r>
            <a:endParaRPr sz="14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400" spc="-5">
                <a:latin typeface="Candara"/>
                <a:cs typeface="Candara"/>
              </a:rPr>
              <a:t>Cx=10 </a:t>
            </a:r>
            <a:r>
              <a:rPr dirty="0" sz="1400">
                <a:latin typeface="Candara"/>
                <a:cs typeface="Candara"/>
              </a:rPr>
              <a:t>to</a:t>
            </a:r>
            <a:r>
              <a:rPr dirty="0" sz="1400" spc="-3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left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9276" y="2496565"/>
            <a:ext cx="502920" cy="0"/>
          </a:xfrm>
          <a:custGeom>
            <a:avLst/>
            <a:gdLst/>
            <a:ahLst/>
            <a:cxnLst/>
            <a:rect l="l" t="t" r="r" b="b"/>
            <a:pathLst>
              <a:path w="502919" h="0">
                <a:moveTo>
                  <a:pt x="0" y="0"/>
                </a:moveTo>
                <a:lnTo>
                  <a:pt x="5029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27736" y="352548"/>
            <a:ext cx="6709409" cy="236156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Then all truss member </a:t>
            </a:r>
            <a:r>
              <a:rPr dirty="0" sz="1400">
                <a:latin typeface="Candara"/>
                <a:cs typeface="Candara"/>
              </a:rPr>
              <a:t>forces </a:t>
            </a:r>
            <a:r>
              <a:rPr dirty="0" sz="1400" spc="-5">
                <a:latin typeface="Candara"/>
                <a:cs typeface="Candara"/>
              </a:rPr>
              <a:t>can </a:t>
            </a:r>
            <a:r>
              <a:rPr dirty="0" sz="1400">
                <a:latin typeface="Candara"/>
                <a:cs typeface="Candara"/>
              </a:rPr>
              <a:t>be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determined</a:t>
            </a:r>
            <a:endParaRPr sz="1400">
              <a:latin typeface="Candara"/>
              <a:cs typeface="Candara"/>
            </a:endParaRPr>
          </a:p>
          <a:p>
            <a:pPr marL="29209" marR="6075680">
              <a:lnSpc>
                <a:spcPct val="176400"/>
              </a:lnSpc>
              <a:spcBef>
                <a:spcPts val="5"/>
              </a:spcBef>
            </a:pPr>
            <a:r>
              <a:rPr dirty="0" sz="1400" spc="-5">
                <a:latin typeface="Candara"/>
                <a:cs typeface="Candara"/>
              </a:rPr>
              <a:t>Here  </a:t>
            </a:r>
            <a:r>
              <a:rPr dirty="0" sz="1400">
                <a:latin typeface="Candara"/>
                <a:cs typeface="Candara"/>
              </a:rPr>
              <a:t>m=M/10  </a:t>
            </a:r>
            <a:r>
              <a:rPr dirty="0" sz="1400" spc="-5">
                <a:latin typeface="Candara"/>
                <a:cs typeface="Candara"/>
              </a:rPr>
              <a:t>n=N/10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100"/>
              </a:spcBef>
            </a:pPr>
            <a:r>
              <a:rPr dirty="0" baseline="-41666" sz="2100" spc="78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862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649605">
              <a:lnSpc>
                <a:spcPct val="100000"/>
              </a:lnSpc>
              <a:spcBef>
                <a:spcPts val="325"/>
              </a:spcBef>
              <a:tabLst>
                <a:tab pos="1522730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9157" y="2496565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 h="0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919276" y="3479926"/>
            <a:ext cx="439420" cy="0"/>
          </a:xfrm>
          <a:custGeom>
            <a:avLst/>
            <a:gdLst/>
            <a:ahLst/>
            <a:cxnLst/>
            <a:rect l="l" t="t" r="r" b="b"/>
            <a:pathLst>
              <a:path w="439419" h="0">
                <a:moveTo>
                  <a:pt x="0" y="0"/>
                </a:moveTo>
                <a:lnTo>
                  <a:pt x="4389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5150" y="3479926"/>
            <a:ext cx="422275" cy="0"/>
          </a:xfrm>
          <a:custGeom>
            <a:avLst/>
            <a:gdLst/>
            <a:ahLst/>
            <a:cxnLst/>
            <a:rect l="l" t="t" r="r" b="b"/>
            <a:pathLst>
              <a:path w="422275" h="0">
                <a:moveTo>
                  <a:pt x="0" y="0"/>
                </a:moveTo>
                <a:lnTo>
                  <a:pt x="4221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3458082"/>
            <a:ext cx="2832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42210" algn="l"/>
              </a:tabLst>
            </a:pPr>
            <a:r>
              <a:rPr dirty="0" baseline="37698" sz="2100" spc="787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465">
                <a:latin typeface="Cambria Math"/>
                <a:cs typeface="Cambria Math"/>
              </a:rPr>
              <a:t>∫ </a:t>
            </a:r>
            <a:r>
              <a:rPr dirty="0" sz="1400" spc="310">
                <a:latin typeface="Cambria Math"/>
                <a:cs typeface="Cambria Math"/>
              </a:rPr>
              <a:t>      </a:t>
            </a:r>
            <a:r>
              <a:rPr dirty="0" baseline="37698" sz="2100" spc="465">
                <a:latin typeface="Cambria Math"/>
                <a:cs typeface="Cambria Math"/>
              </a:rPr>
              <a:t>  </a:t>
            </a:r>
            <a:r>
              <a:rPr dirty="0" baseline="35714" sz="2100" spc="1297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  </a:t>
            </a:r>
            <a:r>
              <a:rPr dirty="0" baseline="37698" sz="2100" spc="1822">
                <a:latin typeface="Cambria Math"/>
                <a:cs typeface="Cambria Math"/>
              </a:rPr>
              <a:t> </a:t>
            </a:r>
            <a:r>
              <a:rPr dirty="0" baseline="37698" sz="2100" spc="465">
                <a:latin typeface="Cambria Math"/>
                <a:cs typeface="Cambria Math"/>
              </a:rPr>
              <a:t>∫	</a:t>
            </a:r>
            <a:r>
              <a:rPr dirty="0" sz="1400" spc="77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36214" y="3479926"/>
            <a:ext cx="684530" cy="0"/>
          </a:xfrm>
          <a:custGeom>
            <a:avLst/>
            <a:gdLst/>
            <a:ahLst/>
            <a:cxnLst/>
            <a:rect l="l" t="t" r="r" b="b"/>
            <a:pathLst>
              <a:path w="684529" h="0">
                <a:moveTo>
                  <a:pt x="0" y="0"/>
                </a:moveTo>
                <a:lnTo>
                  <a:pt x="68427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06576" y="3203574"/>
            <a:ext cx="2522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79805" algn="l"/>
                <a:tab pos="1725930" algn="l"/>
              </a:tabLst>
            </a:pPr>
            <a:r>
              <a:rPr dirty="0" sz="1400" spc="92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2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54351" y="356019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47415" y="3339210"/>
            <a:ext cx="330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68546" y="3479926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5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86683" y="356019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54245" y="3479926"/>
            <a:ext cx="559435" cy="0"/>
          </a:xfrm>
          <a:custGeom>
            <a:avLst/>
            <a:gdLst/>
            <a:ahLst/>
            <a:cxnLst/>
            <a:rect l="l" t="t" r="r" b="b"/>
            <a:pathLst>
              <a:path w="559435" h="0">
                <a:moveTo>
                  <a:pt x="0" y="0"/>
                </a:moveTo>
                <a:lnTo>
                  <a:pt x="5593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525389" y="3479926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 h="0">
                <a:moveTo>
                  <a:pt x="0" y="0"/>
                </a:moveTo>
                <a:lnTo>
                  <a:pt x="5596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752215" y="3203574"/>
            <a:ext cx="3115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1394" algn="l"/>
                <a:tab pos="1772920" algn="l"/>
                <a:tab pos="2542540" algn="l"/>
              </a:tabLst>
            </a:pP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 spc="2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06977" y="3458082"/>
            <a:ext cx="2792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-2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-9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-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295390" y="3479926"/>
            <a:ext cx="559435" cy="0"/>
          </a:xfrm>
          <a:custGeom>
            <a:avLst/>
            <a:gdLst/>
            <a:ahLst/>
            <a:cxnLst/>
            <a:rect l="l" t="t" r="r" b="b"/>
            <a:pathLst>
              <a:path w="559434" h="0">
                <a:moveTo>
                  <a:pt x="0" y="0"/>
                </a:moveTo>
                <a:lnTo>
                  <a:pt x="5593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54733" y="3959986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96338" y="3959986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4" h="0">
                <a:moveTo>
                  <a:pt x="0" y="0"/>
                </a:moveTo>
                <a:lnTo>
                  <a:pt x="2959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359153" y="3819270"/>
            <a:ext cx="2191385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682">
                <a:latin typeface="Cambria Math"/>
                <a:cs typeface="Cambria Math"/>
              </a:rPr>
              <a:t> </a:t>
            </a:r>
            <a:r>
              <a:rPr dirty="0" baseline="41666" sz="2100" spc="-3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 </a:t>
            </a:r>
            <a:r>
              <a:rPr dirty="0" baseline="41666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17500">
              <a:lnSpc>
                <a:spcPts val="1310"/>
              </a:lnSpc>
              <a:tabLst>
                <a:tab pos="87185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60915" y="6774912"/>
            <a:ext cx="52705" cy="60325"/>
          </a:xfrm>
          <a:custGeom>
            <a:avLst/>
            <a:gdLst/>
            <a:ahLst/>
            <a:cxnLst/>
            <a:rect l="l" t="t" r="r" b="b"/>
            <a:pathLst>
              <a:path w="52704" h="60325">
                <a:moveTo>
                  <a:pt x="22407" y="0"/>
                </a:moveTo>
                <a:lnTo>
                  <a:pt x="0" y="59803"/>
                </a:lnTo>
                <a:lnTo>
                  <a:pt x="22407" y="52328"/>
                </a:lnTo>
                <a:lnTo>
                  <a:pt x="48549" y="52328"/>
                </a:lnTo>
                <a:lnTo>
                  <a:pt x="22407" y="0"/>
                </a:lnTo>
                <a:close/>
              </a:path>
              <a:path w="52704" h="60325">
                <a:moveTo>
                  <a:pt x="48549" y="52328"/>
                </a:moveTo>
                <a:lnTo>
                  <a:pt x="22407" y="52328"/>
                </a:lnTo>
                <a:lnTo>
                  <a:pt x="52283" y="59803"/>
                </a:lnTo>
                <a:lnTo>
                  <a:pt x="48549" y="523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83323" y="6774912"/>
            <a:ext cx="0" cy="1457960"/>
          </a:xfrm>
          <a:custGeom>
            <a:avLst/>
            <a:gdLst/>
            <a:ahLst/>
            <a:cxnLst/>
            <a:rect l="l" t="t" r="r" b="b"/>
            <a:pathLst>
              <a:path w="0" h="1457959">
                <a:moveTo>
                  <a:pt x="0" y="0"/>
                </a:moveTo>
                <a:lnTo>
                  <a:pt x="0" y="14577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20724" y="8195270"/>
            <a:ext cx="52705" cy="60325"/>
          </a:xfrm>
          <a:custGeom>
            <a:avLst/>
            <a:gdLst/>
            <a:ahLst/>
            <a:cxnLst/>
            <a:rect l="l" t="t" r="r" b="b"/>
            <a:pathLst>
              <a:path w="52704" h="60325">
                <a:moveTo>
                  <a:pt x="0" y="0"/>
                </a:moveTo>
                <a:lnTo>
                  <a:pt x="7469" y="29901"/>
                </a:lnTo>
                <a:lnTo>
                  <a:pt x="0" y="59803"/>
                </a:lnTo>
                <a:lnTo>
                  <a:pt x="52283" y="2990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790792" y="8225172"/>
            <a:ext cx="1882775" cy="0"/>
          </a:xfrm>
          <a:custGeom>
            <a:avLst/>
            <a:gdLst/>
            <a:ahLst/>
            <a:cxnLst/>
            <a:rect l="l" t="t" r="r" b="b"/>
            <a:pathLst>
              <a:path w="1882775" h="0">
                <a:moveTo>
                  <a:pt x="0" y="0"/>
                </a:moveTo>
                <a:lnTo>
                  <a:pt x="188221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90792" y="7014126"/>
            <a:ext cx="1725930" cy="1218565"/>
          </a:xfrm>
          <a:custGeom>
            <a:avLst/>
            <a:gdLst/>
            <a:ahLst/>
            <a:cxnLst/>
            <a:rect l="l" t="t" r="r" b="b"/>
            <a:pathLst>
              <a:path w="1725929" h="1218565">
                <a:moveTo>
                  <a:pt x="0" y="1218520"/>
                </a:moveTo>
                <a:lnTo>
                  <a:pt x="1725364" y="1218520"/>
                </a:lnTo>
                <a:lnTo>
                  <a:pt x="1725364" y="0"/>
                </a:lnTo>
                <a:lnTo>
                  <a:pt x="0" y="1218520"/>
                </a:lnTo>
              </a:path>
            </a:pathLst>
          </a:custGeom>
          <a:ln w="317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47444" y="7389395"/>
            <a:ext cx="403661" cy="108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84396" y="8316303"/>
            <a:ext cx="247576" cy="1084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51392" y="8313851"/>
            <a:ext cx="95903" cy="1091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3288919"/>
            <a:ext cx="6351270" cy="1242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work done </a:t>
            </a:r>
            <a:r>
              <a:rPr dirty="0" sz="1400">
                <a:latin typeface="Candara"/>
                <a:cs typeface="Candara"/>
              </a:rPr>
              <a:t>by P </a:t>
            </a:r>
            <a:r>
              <a:rPr dirty="0" sz="1400" spc="-5">
                <a:latin typeface="Candara"/>
                <a:cs typeface="Candara"/>
              </a:rPr>
              <a:t>not </a:t>
            </a:r>
            <a:r>
              <a:rPr dirty="0" sz="1400">
                <a:latin typeface="Candara"/>
                <a:cs typeface="Candara"/>
              </a:rPr>
              <a:t>N </a:t>
            </a:r>
            <a:r>
              <a:rPr dirty="0" sz="1400" spc="-5">
                <a:latin typeface="Candara"/>
                <a:cs typeface="Candara"/>
              </a:rPr>
              <a:t>when the bar undergoes the further deflection ∆' is</a:t>
            </a:r>
            <a:r>
              <a:rPr dirty="0" sz="1400" spc="3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then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Ue=P∆'</a:t>
            </a:r>
            <a:endParaRPr sz="1400">
              <a:latin typeface="Candara"/>
              <a:cs typeface="Candara"/>
            </a:endParaRPr>
          </a:p>
          <a:p>
            <a:pPr marL="12700" marR="5080">
              <a:lnSpc>
                <a:spcPct val="117900"/>
              </a:lnSpc>
              <a:spcBef>
                <a:spcPts val="975"/>
              </a:spcBef>
            </a:pPr>
            <a:r>
              <a:rPr dirty="0" sz="1400" spc="-5">
                <a:latin typeface="Candara"/>
                <a:cs typeface="Candara"/>
              </a:rPr>
              <a:t>As in the </a:t>
            </a:r>
            <a:r>
              <a:rPr dirty="0" sz="1400">
                <a:latin typeface="Candara"/>
                <a:cs typeface="Candara"/>
              </a:rPr>
              <a:t>case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force, </a:t>
            </a:r>
            <a:r>
              <a:rPr dirty="0" sz="1400" spc="-5">
                <a:latin typeface="Candara"/>
                <a:cs typeface="Candara"/>
              </a:rPr>
              <a:t>if the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is </a:t>
            </a:r>
            <a:r>
              <a:rPr dirty="0" sz="1400">
                <a:latin typeface="Candara"/>
                <a:cs typeface="Candara"/>
              </a:rPr>
              <a:t>applied </a:t>
            </a:r>
            <a:r>
              <a:rPr dirty="0" sz="1400" spc="-5">
                <a:latin typeface="Candara"/>
                <a:cs typeface="Candara"/>
              </a:rPr>
              <a:t>gradually </a:t>
            </a:r>
            <a:r>
              <a:rPr dirty="0" sz="1400">
                <a:latin typeface="Candara"/>
                <a:cs typeface="Candara"/>
              </a:rPr>
              <a:t>to a structure </a:t>
            </a:r>
            <a:r>
              <a:rPr dirty="0" sz="1400" spc="-5">
                <a:latin typeface="Candara"/>
                <a:cs typeface="Candara"/>
              </a:rPr>
              <a:t>having </a:t>
            </a:r>
            <a:r>
              <a:rPr dirty="0" sz="1400">
                <a:latin typeface="Candara"/>
                <a:cs typeface="Candara"/>
              </a:rPr>
              <a:t>linear  </a:t>
            </a:r>
            <a:r>
              <a:rPr dirty="0" sz="1400" spc="-5">
                <a:latin typeface="Candara"/>
                <a:cs typeface="Candara"/>
              </a:rPr>
              <a:t>elastic response from zero </a:t>
            </a:r>
            <a:r>
              <a:rPr dirty="0" sz="1400">
                <a:latin typeface="Candara"/>
                <a:cs typeface="Candara"/>
              </a:rPr>
              <a:t>to M, </a:t>
            </a:r>
            <a:r>
              <a:rPr dirty="0" sz="1400" spc="-5">
                <a:latin typeface="Candara"/>
                <a:cs typeface="Candara"/>
              </a:rPr>
              <a:t>the external work is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then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1336" y="463918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04036" y="4915534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00" y="4774818"/>
            <a:ext cx="6424930" cy="9391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0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68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17300"/>
              </a:lnSpc>
              <a:spcBef>
                <a:spcPts val="1565"/>
              </a:spcBef>
            </a:pPr>
            <a:r>
              <a:rPr dirty="0" sz="1400" spc="-5">
                <a:latin typeface="Candara"/>
                <a:cs typeface="Candara"/>
              </a:rPr>
              <a:t>However, if the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is already </a:t>
            </a:r>
            <a:r>
              <a:rPr dirty="0" sz="1400">
                <a:latin typeface="Candara"/>
                <a:cs typeface="Candara"/>
              </a:rPr>
              <a:t>applied to </a:t>
            </a:r>
            <a:r>
              <a:rPr dirty="0" sz="1400" spc="-5">
                <a:latin typeface="Candara"/>
                <a:cs typeface="Candara"/>
              </a:rPr>
              <a:t>the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and other loadings further  distort the </a:t>
            </a:r>
            <a:r>
              <a:rPr dirty="0" sz="1400">
                <a:latin typeface="Candara"/>
                <a:cs typeface="Candara"/>
              </a:rPr>
              <a:t>structure by </a:t>
            </a:r>
            <a:r>
              <a:rPr dirty="0" sz="1400" spc="-5">
                <a:latin typeface="Candara"/>
                <a:cs typeface="Candara"/>
              </a:rPr>
              <a:t>an amount </a:t>
            </a:r>
            <a:r>
              <a:rPr dirty="0" sz="1400">
                <a:latin typeface="Candara"/>
                <a:cs typeface="Candara"/>
              </a:rPr>
              <a:t>M </a:t>
            </a:r>
            <a:r>
              <a:rPr dirty="0" sz="1400" spc="-5">
                <a:latin typeface="Candara"/>
                <a:cs typeface="Candara"/>
              </a:rPr>
              <a:t>rotates </a:t>
            </a:r>
            <a:r>
              <a:rPr dirty="0" sz="1400">
                <a:latin typeface="Candara"/>
                <a:cs typeface="Candara"/>
              </a:rPr>
              <a:t>θ', </a:t>
            </a:r>
            <a:r>
              <a:rPr dirty="0" sz="1400" spc="-5">
                <a:latin typeface="Candara"/>
                <a:cs typeface="Candara"/>
              </a:rPr>
              <a:t>and the </a:t>
            </a:r>
            <a:r>
              <a:rPr dirty="0" sz="1400">
                <a:latin typeface="Candara"/>
                <a:cs typeface="Candara"/>
              </a:rPr>
              <a:t>work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is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5852540"/>
            <a:ext cx="6454140" cy="13646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Ue'=Mθ'</a:t>
            </a:r>
            <a:endParaRPr sz="1400">
              <a:latin typeface="Candara"/>
              <a:cs typeface="Candara"/>
            </a:endParaRPr>
          </a:p>
          <a:p>
            <a:pPr marL="12700" marR="5080">
              <a:lnSpc>
                <a:spcPct val="116399"/>
              </a:lnSpc>
              <a:spcBef>
                <a:spcPts val="994"/>
              </a:spcBef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Internal work(strain energy): </a:t>
            </a:r>
            <a:r>
              <a:rPr dirty="0" sz="1400" spc="-5">
                <a:latin typeface="Candara"/>
                <a:cs typeface="Candara"/>
              </a:rPr>
              <a:t>the area of stress-strain diagram multiplied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volume of 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is </a:t>
            </a:r>
            <a:r>
              <a:rPr dirty="0" sz="1400">
                <a:latin typeface="Candara"/>
                <a:cs typeface="Candara"/>
              </a:rPr>
              <a:t>called </a:t>
            </a:r>
            <a:r>
              <a:rPr dirty="0" sz="1400" spc="-5">
                <a:latin typeface="Candara"/>
                <a:cs typeface="Candara"/>
              </a:rPr>
              <a:t>strain energy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if the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material</a:t>
            </a:r>
            <a:endParaRPr sz="1400">
              <a:latin typeface="Candara"/>
              <a:cs typeface="Candara"/>
            </a:endParaRPr>
          </a:p>
          <a:p>
            <a:pPr marL="12700" marR="2740025">
              <a:lnSpc>
                <a:spcPts val="198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within elastic limit </a:t>
            </a:r>
            <a:r>
              <a:rPr dirty="0" sz="1400">
                <a:latin typeface="Candara"/>
                <a:cs typeface="Candara"/>
              </a:rPr>
              <a:t>, the </a:t>
            </a:r>
            <a:r>
              <a:rPr dirty="0" sz="1400" spc="-5">
                <a:latin typeface="Candara"/>
                <a:cs typeface="Candara"/>
              </a:rPr>
              <a:t>relation </a:t>
            </a:r>
            <a:r>
              <a:rPr dirty="0" sz="1400">
                <a:latin typeface="Candara"/>
                <a:cs typeface="Candara"/>
              </a:rPr>
              <a:t>between </a:t>
            </a:r>
            <a:r>
              <a:rPr dirty="0" sz="1400" spc="-5">
                <a:latin typeface="Candara"/>
                <a:cs typeface="Candara"/>
              </a:rPr>
              <a:t>stress </a:t>
            </a:r>
            <a:r>
              <a:rPr dirty="0" sz="1400">
                <a:latin typeface="Candara"/>
                <a:cs typeface="Candara"/>
              </a:rPr>
              <a:t>&amp;  </a:t>
            </a:r>
            <a:r>
              <a:rPr dirty="0" sz="1400" spc="-5">
                <a:latin typeface="Candara"/>
                <a:cs typeface="Candara"/>
              </a:rPr>
              <a:t>strain is linear as</a:t>
            </a:r>
            <a:r>
              <a:rPr dirty="0" sz="1400" spc="-1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shown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64488" y="755522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77188" y="754773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37382" y="7553832"/>
            <a:ext cx="151130" cy="0"/>
          </a:xfrm>
          <a:custGeom>
            <a:avLst/>
            <a:gdLst/>
            <a:ahLst/>
            <a:cxnLst/>
            <a:rect l="l" t="t" r="r" b="b"/>
            <a:pathLst>
              <a:path w="151130" h="0">
                <a:moveTo>
                  <a:pt x="0" y="0"/>
                </a:moveTo>
                <a:lnTo>
                  <a:pt x="1508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699130" y="7539990"/>
            <a:ext cx="3625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  </a:t>
            </a:r>
            <a:r>
              <a:rPr dirty="0" sz="1000" spc="280">
                <a:latin typeface="Cambria Math"/>
                <a:cs typeface="Cambria Math"/>
              </a:rPr>
              <a:t>  </a:t>
            </a:r>
            <a:r>
              <a:rPr dirty="0" sz="1000" spc="-90">
                <a:latin typeface="Cambria Math"/>
                <a:cs typeface="Cambria Math"/>
              </a:rPr>
              <a:t> </a:t>
            </a:r>
            <a:r>
              <a:rPr dirty="0" baseline="-5555" sz="1500" spc="532">
                <a:latin typeface="Cambria Math"/>
                <a:cs typeface="Cambria Math"/>
              </a:rPr>
              <a:t> </a:t>
            </a:r>
            <a:endParaRPr baseline="-5555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7423784"/>
            <a:ext cx="3037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31314" algn="l"/>
                <a:tab pos="2492375" algn="l"/>
              </a:tabLst>
            </a:pPr>
            <a:r>
              <a:rPr dirty="0" baseline="3968" sz="2100" spc="869">
                <a:latin typeface="Cambria Math"/>
                <a:cs typeface="Cambria Math"/>
              </a:rPr>
              <a:t> </a:t>
            </a:r>
            <a:r>
              <a:rPr dirty="0" baseline="3968" sz="2100" spc="877">
                <a:latin typeface="Cambria Math"/>
                <a:cs typeface="Cambria Math"/>
              </a:rPr>
              <a:t> </a:t>
            </a:r>
            <a:r>
              <a:rPr dirty="0" baseline="3968" sz="2100" spc="202">
                <a:latin typeface="Cambria Math"/>
                <a:cs typeface="Cambria Math"/>
              </a:rPr>
              <a:t> </a:t>
            </a:r>
            <a:r>
              <a:rPr dirty="0" baseline="3968" sz="2100" spc="16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20">
                <a:latin typeface="Cambria Math"/>
                <a:cs typeface="Cambria Math"/>
              </a:rPr>
              <a:t> 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7">
                <a:latin typeface="Cambria Math"/>
                <a:cs typeface="Cambria Math"/>
              </a:rPr>
              <a:t> </a:t>
            </a:r>
            <a:r>
              <a:rPr dirty="0" baseline="3968" sz="2100" spc="615">
                <a:latin typeface="Cambria Math"/>
                <a:cs typeface="Cambria Math"/>
              </a:rPr>
              <a:t> </a:t>
            </a:r>
            <a:r>
              <a:rPr dirty="0" baseline="3968" sz="2100" spc="630">
                <a:latin typeface="Cambria Math"/>
                <a:cs typeface="Cambria Math"/>
              </a:rPr>
              <a:t> </a:t>
            </a:r>
            <a:r>
              <a:rPr dirty="0" baseline="3968" sz="2100" spc="67">
                <a:latin typeface="Cambria Math"/>
                <a:cs typeface="Cambria Math"/>
              </a:rPr>
              <a:t> </a:t>
            </a:r>
            <a:r>
              <a:rPr dirty="0" baseline="3968" sz="2100" spc="547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 spc="719">
                <a:latin typeface="Cambria Math"/>
                <a:cs typeface="Cambria Math"/>
              </a:rPr>
              <a:t>  </a:t>
            </a:r>
            <a:r>
              <a:rPr dirty="0" baseline="3968" sz="2100" spc="644">
                <a:latin typeface="Cambria Math"/>
                <a:cs typeface="Cambria Math"/>
              </a:rPr>
              <a:t> </a:t>
            </a:r>
            <a:r>
              <a:rPr dirty="0" baseline="3968" sz="2100" spc="202">
                <a:latin typeface="Cambria Math"/>
                <a:cs typeface="Cambria Math"/>
              </a:rPr>
              <a:t> </a:t>
            </a:r>
            <a:r>
              <a:rPr dirty="0" baseline="3968" sz="2100">
                <a:latin typeface="Cambria Math"/>
                <a:cs typeface="Cambria Math"/>
              </a:rPr>
              <a:t>	</a:t>
            </a:r>
            <a:r>
              <a:rPr dirty="0" baseline="3968" sz="2100" spc="742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baseline="3968" sz="2100" spc="592">
                <a:latin typeface="Cambria Math"/>
                <a:cs typeface="Cambria Math"/>
              </a:rPr>
              <a:t>  </a:t>
            </a:r>
            <a:r>
              <a:rPr dirty="0" baseline="3968" sz="2100" spc="187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	</a:t>
            </a:r>
            <a:r>
              <a:rPr dirty="0" baseline="50000" sz="1500" spc="525">
                <a:latin typeface="Cambria Math"/>
                <a:cs typeface="Cambria Math"/>
              </a:rPr>
              <a:t> </a:t>
            </a:r>
            <a:r>
              <a:rPr dirty="0" baseline="50000" sz="1500" spc="532">
                <a:latin typeface="Cambria Math"/>
                <a:cs typeface="Cambria Math"/>
              </a:rPr>
              <a:t> </a:t>
            </a:r>
            <a:r>
              <a:rPr dirty="0" baseline="50000" sz="1500" spc="67">
                <a:latin typeface="Cambria Math"/>
                <a:cs typeface="Cambria Math"/>
              </a:rPr>
              <a:t> </a:t>
            </a:r>
            <a:r>
              <a:rPr dirty="0" baseline="3968" sz="2100" spc="719">
                <a:latin typeface="Cambria Math"/>
                <a:cs typeface="Cambria Math"/>
              </a:rPr>
              <a:t>  </a:t>
            </a:r>
            <a:r>
              <a:rPr dirty="0" baseline="3968" sz="2100" spc="644">
                <a:latin typeface="Cambria Math"/>
                <a:cs typeface="Cambria Math"/>
              </a:rPr>
              <a:t> </a:t>
            </a:r>
            <a:r>
              <a:rPr dirty="0" baseline="3968" sz="2100" spc="202">
                <a:latin typeface="Cambria Math"/>
                <a:cs typeface="Cambria Math"/>
              </a:rPr>
              <a:t>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7795107"/>
            <a:ext cx="3204845" cy="9048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dirty="0" sz="1400" spc="-5">
                <a:latin typeface="Candara"/>
                <a:cs typeface="Candara"/>
              </a:rPr>
              <a:t>In </a:t>
            </a:r>
            <a:r>
              <a:rPr dirty="0" sz="1400">
                <a:latin typeface="Candara"/>
                <a:cs typeface="Candara"/>
              </a:rPr>
              <a:t>case </a:t>
            </a:r>
            <a:r>
              <a:rPr dirty="0" sz="1400" spc="-5">
                <a:latin typeface="Candara"/>
                <a:cs typeface="Candara"/>
              </a:rPr>
              <a:t>of axial </a:t>
            </a:r>
            <a:r>
              <a:rPr dirty="0" sz="1400">
                <a:latin typeface="Candara"/>
                <a:cs typeface="Candara"/>
              </a:rPr>
              <a:t>member such </a:t>
            </a:r>
            <a:r>
              <a:rPr dirty="0" sz="1400" spc="-5">
                <a:latin typeface="Candara"/>
                <a:cs typeface="Candara"/>
              </a:rPr>
              <a:t>as </a:t>
            </a:r>
            <a:r>
              <a:rPr dirty="0" sz="1400">
                <a:latin typeface="Candara"/>
                <a:cs typeface="Candara"/>
              </a:rPr>
              <a:t>(truss,</a:t>
            </a:r>
            <a:r>
              <a:rPr dirty="0" sz="1400" spc="-7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any  member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Subjected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axial force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only)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82750" y="908430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006854" y="892987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70050" y="8807957"/>
            <a:ext cx="178879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66941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39719" y="908430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44500" y="8943593"/>
            <a:ext cx="32950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3594" algn="l"/>
                <a:tab pos="1694814" algn="l"/>
              </a:tabLst>
            </a:pP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37698" sz="2100" spc="65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3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42033" y="9263583"/>
            <a:ext cx="252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59153" y="9518091"/>
            <a:ext cx="434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3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54733" y="953993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504058" y="9263583"/>
            <a:ext cx="37020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8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36750" y="9399219"/>
            <a:ext cx="9283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847">
                <a:latin typeface="Cambria Math"/>
                <a:cs typeface="Cambria Math"/>
              </a:rPr>
              <a:t>  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16758" y="9539934"/>
            <a:ext cx="347980" cy="0"/>
          </a:xfrm>
          <a:custGeom>
            <a:avLst/>
            <a:gdLst/>
            <a:ahLst/>
            <a:cxnLst/>
            <a:rect l="l" t="t" r="r" b="b"/>
            <a:pathLst>
              <a:path w="347980" h="0">
                <a:moveTo>
                  <a:pt x="0" y="0"/>
                </a:moveTo>
                <a:lnTo>
                  <a:pt x="34747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17466" y="862040"/>
            <a:ext cx="75968" cy="664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55451" y="862040"/>
            <a:ext cx="0" cy="1850389"/>
          </a:xfrm>
          <a:custGeom>
            <a:avLst/>
            <a:gdLst/>
            <a:ahLst/>
            <a:cxnLst/>
            <a:rect l="l" t="t" r="r" b="b"/>
            <a:pathLst>
              <a:path w="0" h="1850389">
                <a:moveTo>
                  <a:pt x="0" y="0"/>
                </a:moveTo>
                <a:lnTo>
                  <a:pt x="0" y="1849979"/>
                </a:lnTo>
              </a:path>
            </a:pathLst>
          </a:custGeom>
          <a:ln w="358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381983" y="2664584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9496" y="37948"/>
                </a:lnTo>
                <a:lnTo>
                  <a:pt x="0" y="66410"/>
                </a:lnTo>
                <a:lnTo>
                  <a:pt x="75968" y="379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64947" y="2702532"/>
            <a:ext cx="2393315" cy="0"/>
          </a:xfrm>
          <a:custGeom>
            <a:avLst/>
            <a:gdLst/>
            <a:ahLst/>
            <a:cxnLst/>
            <a:rect l="l" t="t" r="r" b="b"/>
            <a:pathLst>
              <a:path w="2393315" h="0">
                <a:moveTo>
                  <a:pt x="0" y="0"/>
                </a:moveTo>
                <a:lnTo>
                  <a:pt x="2393004" y="0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64947" y="1165631"/>
            <a:ext cx="2193925" cy="1546860"/>
          </a:xfrm>
          <a:custGeom>
            <a:avLst/>
            <a:gdLst/>
            <a:ahLst/>
            <a:cxnLst/>
            <a:rect l="l" t="t" r="r" b="b"/>
            <a:pathLst>
              <a:path w="2193925" h="1546860">
                <a:moveTo>
                  <a:pt x="0" y="1546388"/>
                </a:moveTo>
                <a:lnTo>
                  <a:pt x="2193587" y="1546388"/>
                </a:lnTo>
                <a:lnTo>
                  <a:pt x="2193587" y="0"/>
                </a:lnTo>
                <a:lnTo>
                  <a:pt x="0" y="1546388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15135" y="2797405"/>
            <a:ext cx="227965" cy="161290"/>
          </a:xfrm>
          <a:custGeom>
            <a:avLst/>
            <a:gdLst/>
            <a:ahLst/>
            <a:cxnLst/>
            <a:rect l="l" t="t" r="r" b="b"/>
            <a:pathLst>
              <a:path w="227964" h="161289">
                <a:moveTo>
                  <a:pt x="0" y="161282"/>
                </a:moveTo>
                <a:lnTo>
                  <a:pt x="113952" y="0"/>
                </a:lnTo>
                <a:lnTo>
                  <a:pt x="227905" y="161282"/>
                </a:lnTo>
                <a:lnTo>
                  <a:pt x="0" y="161282"/>
                </a:lnTo>
              </a:path>
            </a:pathLst>
          </a:custGeom>
          <a:ln w="358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55451" y="1649478"/>
            <a:ext cx="2184400" cy="0"/>
          </a:xfrm>
          <a:custGeom>
            <a:avLst/>
            <a:gdLst/>
            <a:ahLst/>
            <a:cxnLst/>
            <a:rect l="l" t="t" r="r" b="b"/>
            <a:pathLst>
              <a:path w="2184400" h="0">
                <a:moveTo>
                  <a:pt x="2184091" y="0"/>
                </a:moveTo>
                <a:lnTo>
                  <a:pt x="0" y="0"/>
                </a:lnTo>
              </a:path>
            </a:pathLst>
          </a:custGeom>
          <a:ln w="358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95411" y="1524753"/>
            <a:ext cx="108964" cy="1385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05882" y="926992"/>
            <a:ext cx="19050" cy="62230"/>
          </a:xfrm>
          <a:custGeom>
            <a:avLst/>
            <a:gdLst/>
            <a:ahLst/>
            <a:cxnLst/>
            <a:rect l="l" t="t" r="r" b="b"/>
            <a:pathLst>
              <a:path w="19050" h="62230">
                <a:moveTo>
                  <a:pt x="0" y="62200"/>
                </a:moveTo>
                <a:lnTo>
                  <a:pt x="18890" y="62200"/>
                </a:lnTo>
                <a:lnTo>
                  <a:pt x="18890" y="0"/>
                </a:lnTo>
                <a:lnTo>
                  <a:pt x="0" y="0"/>
                </a:lnTo>
                <a:lnTo>
                  <a:pt x="0" y="62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05882" y="918741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 h="0">
                <a:moveTo>
                  <a:pt x="0" y="0"/>
                </a:moveTo>
                <a:lnTo>
                  <a:pt x="85882" y="0"/>
                </a:lnTo>
              </a:path>
            </a:pathLst>
          </a:custGeom>
          <a:ln w="165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05882" y="867330"/>
            <a:ext cx="19050" cy="43180"/>
          </a:xfrm>
          <a:custGeom>
            <a:avLst/>
            <a:gdLst/>
            <a:ahLst/>
            <a:cxnLst/>
            <a:rect l="l" t="t" r="r" b="b"/>
            <a:pathLst>
              <a:path w="19050" h="43180">
                <a:moveTo>
                  <a:pt x="0" y="43159"/>
                </a:moveTo>
                <a:lnTo>
                  <a:pt x="18890" y="43159"/>
                </a:lnTo>
                <a:lnTo>
                  <a:pt x="18890" y="0"/>
                </a:lnTo>
                <a:lnTo>
                  <a:pt x="0" y="0"/>
                </a:lnTo>
                <a:lnTo>
                  <a:pt x="0" y="43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05882" y="859079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302" y="0"/>
                </a:lnTo>
              </a:path>
            </a:pathLst>
          </a:custGeom>
          <a:ln w="165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26962" y="1165631"/>
            <a:ext cx="2212975" cy="0"/>
          </a:xfrm>
          <a:custGeom>
            <a:avLst/>
            <a:gdLst/>
            <a:ahLst/>
            <a:cxnLst/>
            <a:rect l="l" t="t" r="r" b="b"/>
            <a:pathLst>
              <a:path w="2212975" h="0">
                <a:moveTo>
                  <a:pt x="2212579" y="0"/>
                </a:moveTo>
                <a:lnTo>
                  <a:pt x="0" y="0"/>
                </a:lnTo>
              </a:path>
            </a:pathLst>
          </a:custGeom>
          <a:ln w="358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55827" y="1658965"/>
            <a:ext cx="19050" cy="1053465"/>
          </a:xfrm>
          <a:custGeom>
            <a:avLst/>
            <a:gdLst/>
            <a:ahLst/>
            <a:cxnLst/>
            <a:rect l="l" t="t" r="r" b="b"/>
            <a:pathLst>
              <a:path w="19050" h="1053464">
                <a:moveTo>
                  <a:pt x="0" y="0"/>
                </a:moveTo>
                <a:lnTo>
                  <a:pt x="18992" y="1053054"/>
                </a:lnTo>
              </a:path>
            </a:pathLst>
          </a:custGeom>
          <a:ln w="3588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77004" y="1078854"/>
            <a:ext cx="108961" cy="1385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44525" y="1157029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16548" y="0"/>
                </a:moveTo>
                <a:lnTo>
                  <a:pt x="0" y="0"/>
                </a:lnTo>
                <a:lnTo>
                  <a:pt x="0" y="37948"/>
                </a:lnTo>
                <a:lnTo>
                  <a:pt x="16548" y="37948"/>
                </a:lnTo>
                <a:lnTo>
                  <a:pt x="1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05667" y="1149123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251" y="0"/>
                </a:lnTo>
              </a:path>
            </a:pathLst>
          </a:custGeom>
          <a:ln w="15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44525" y="1103521"/>
            <a:ext cx="17145" cy="38100"/>
          </a:xfrm>
          <a:custGeom>
            <a:avLst/>
            <a:gdLst/>
            <a:ahLst/>
            <a:cxnLst/>
            <a:rect l="l" t="t" r="r" b="b"/>
            <a:pathLst>
              <a:path w="17145" h="38100">
                <a:moveTo>
                  <a:pt x="16548" y="0"/>
                </a:moveTo>
                <a:lnTo>
                  <a:pt x="0" y="0"/>
                </a:lnTo>
                <a:lnTo>
                  <a:pt x="0" y="37695"/>
                </a:lnTo>
                <a:lnTo>
                  <a:pt x="16548" y="37695"/>
                </a:lnTo>
                <a:lnTo>
                  <a:pt x="1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823709" y="1078854"/>
            <a:ext cx="112471" cy="13851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880718" y="2750740"/>
            <a:ext cx="117877" cy="1380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574819" y="2787917"/>
            <a:ext cx="0" cy="294640"/>
          </a:xfrm>
          <a:custGeom>
            <a:avLst/>
            <a:gdLst/>
            <a:ahLst/>
            <a:cxnLst/>
            <a:rect l="l" t="t" r="r" b="b"/>
            <a:pathLst>
              <a:path w="0" h="294639">
                <a:moveTo>
                  <a:pt x="0" y="0"/>
                </a:moveTo>
                <a:lnTo>
                  <a:pt x="0" y="294102"/>
                </a:lnTo>
              </a:path>
            </a:pathLst>
          </a:custGeom>
          <a:ln w="3589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055451" y="2797405"/>
            <a:ext cx="0" cy="322580"/>
          </a:xfrm>
          <a:custGeom>
            <a:avLst/>
            <a:gdLst/>
            <a:ahLst/>
            <a:cxnLst/>
            <a:rect l="l" t="t" r="r" b="b"/>
            <a:pathLst>
              <a:path w="0" h="322580">
                <a:moveTo>
                  <a:pt x="0" y="0"/>
                </a:moveTo>
                <a:lnTo>
                  <a:pt x="0" y="322563"/>
                </a:lnTo>
              </a:path>
            </a:pathLst>
          </a:custGeom>
          <a:ln w="3589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58534" y="2778430"/>
            <a:ext cx="0" cy="360680"/>
          </a:xfrm>
          <a:custGeom>
            <a:avLst/>
            <a:gdLst/>
            <a:ahLst/>
            <a:cxnLst/>
            <a:rect l="l" t="t" r="r" b="b"/>
            <a:pathLst>
              <a:path w="0" h="360680">
                <a:moveTo>
                  <a:pt x="0" y="0"/>
                </a:moveTo>
                <a:lnTo>
                  <a:pt x="0" y="360512"/>
                </a:lnTo>
              </a:path>
            </a:pathLst>
          </a:custGeom>
          <a:ln w="3589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55451" y="3034583"/>
            <a:ext cx="2203450" cy="0"/>
          </a:xfrm>
          <a:custGeom>
            <a:avLst/>
            <a:gdLst/>
            <a:ahLst/>
            <a:cxnLst/>
            <a:rect l="l" t="t" r="r" b="b"/>
            <a:pathLst>
              <a:path w="2203450" h="0">
                <a:moveTo>
                  <a:pt x="0" y="0"/>
                </a:moveTo>
                <a:lnTo>
                  <a:pt x="2203083" y="0"/>
                </a:lnTo>
              </a:path>
            </a:pathLst>
          </a:custGeom>
          <a:ln w="358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66318" y="9361554"/>
            <a:ext cx="1870710" cy="208279"/>
          </a:xfrm>
          <a:custGeom>
            <a:avLst/>
            <a:gdLst/>
            <a:ahLst/>
            <a:cxnLst/>
            <a:rect l="l" t="t" r="r" b="b"/>
            <a:pathLst>
              <a:path w="1870710" h="208279">
                <a:moveTo>
                  <a:pt x="0" y="207672"/>
                </a:moveTo>
                <a:lnTo>
                  <a:pt x="1870200" y="207672"/>
                </a:lnTo>
                <a:lnTo>
                  <a:pt x="1870200" y="0"/>
                </a:lnTo>
                <a:lnTo>
                  <a:pt x="0" y="0"/>
                </a:lnTo>
                <a:lnTo>
                  <a:pt x="0" y="207672"/>
                </a:lnTo>
              </a:path>
            </a:pathLst>
          </a:custGeom>
          <a:ln w="35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304928" y="9219959"/>
            <a:ext cx="161390" cy="500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304928" y="9219959"/>
            <a:ext cx="161925" cy="500380"/>
          </a:xfrm>
          <a:custGeom>
            <a:avLst/>
            <a:gdLst/>
            <a:ahLst/>
            <a:cxnLst/>
            <a:rect l="l" t="t" r="r" b="b"/>
            <a:pathLst>
              <a:path w="161925" h="500379">
                <a:moveTo>
                  <a:pt x="0" y="500302"/>
                </a:moveTo>
                <a:lnTo>
                  <a:pt x="161390" y="500302"/>
                </a:lnTo>
                <a:lnTo>
                  <a:pt x="161390" y="0"/>
                </a:lnTo>
                <a:lnTo>
                  <a:pt x="0" y="0"/>
                </a:lnTo>
                <a:lnTo>
                  <a:pt x="0" y="500302"/>
                </a:lnTo>
              </a:path>
            </a:pathLst>
          </a:custGeom>
          <a:ln w="356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763729" y="9437072"/>
            <a:ext cx="66454" cy="660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336519" y="9465391"/>
            <a:ext cx="494030" cy="0"/>
          </a:xfrm>
          <a:custGeom>
            <a:avLst/>
            <a:gdLst/>
            <a:ahLst/>
            <a:cxnLst/>
            <a:rect l="l" t="t" r="r" b="b"/>
            <a:pathLst>
              <a:path w="494029" h="0">
                <a:moveTo>
                  <a:pt x="0" y="0"/>
                </a:moveTo>
                <a:lnTo>
                  <a:pt x="493663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873613" y="9333613"/>
            <a:ext cx="92365" cy="7453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336519" y="9361554"/>
            <a:ext cx="351790" cy="208279"/>
          </a:xfrm>
          <a:custGeom>
            <a:avLst/>
            <a:gdLst/>
            <a:ahLst/>
            <a:cxnLst/>
            <a:rect l="l" t="t" r="r" b="b"/>
            <a:pathLst>
              <a:path w="351790" h="208279">
                <a:moveTo>
                  <a:pt x="0" y="207672"/>
                </a:moveTo>
                <a:lnTo>
                  <a:pt x="351260" y="207672"/>
                </a:lnTo>
                <a:lnTo>
                  <a:pt x="351260" y="0"/>
                </a:lnTo>
                <a:lnTo>
                  <a:pt x="0" y="0"/>
                </a:lnTo>
                <a:lnTo>
                  <a:pt x="0" y="207672"/>
                </a:lnTo>
              </a:path>
            </a:pathLst>
          </a:custGeom>
          <a:ln w="3582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456825" y="8880131"/>
            <a:ext cx="0" cy="302260"/>
          </a:xfrm>
          <a:custGeom>
            <a:avLst/>
            <a:gdLst/>
            <a:ahLst/>
            <a:cxnLst/>
            <a:rect l="l" t="t" r="r" b="b"/>
            <a:pathLst>
              <a:path w="0" h="302259">
                <a:moveTo>
                  <a:pt x="0" y="302069"/>
                </a:moveTo>
                <a:lnTo>
                  <a:pt x="0" y="0"/>
                </a:lnTo>
              </a:path>
            </a:pathLst>
          </a:custGeom>
          <a:ln w="356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336519" y="9059485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273750"/>
                </a:moveTo>
                <a:lnTo>
                  <a:pt x="0" y="0"/>
                </a:lnTo>
              </a:path>
            </a:pathLst>
          </a:custGeom>
          <a:ln w="356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678286" y="9031166"/>
            <a:ext cx="0" cy="283210"/>
          </a:xfrm>
          <a:custGeom>
            <a:avLst/>
            <a:gdLst/>
            <a:ahLst/>
            <a:cxnLst/>
            <a:rect l="l" t="t" r="r" b="b"/>
            <a:pathLst>
              <a:path w="0" h="283209">
                <a:moveTo>
                  <a:pt x="0" y="283190"/>
                </a:moveTo>
                <a:lnTo>
                  <a:pt x="0" y="0"/>
                </a:lnTo>
              </a:path>
            </a:pathLst>
          </a:custGeom>
          <a:ln w="3567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456825" y="9078364"/>
            <a:ext cx="2250440" cy="0"/>
          </a:xfrm>
          <a:custGeom>
            <a:avLst/>
            <a:gdLst/>
            <a:ahLst/>
            <a:cxnLst/>
            <a:rect l="l" t="t" r="r" b="b"/>
            <a:pathLst>
              <a:path w="2250440" h="0">
                <a:moveTo>
                  <a:pt x="0" y="0"/>
                </a:moveTo>
                <a:lnTo>
                  <a:pt x="2249942" y="0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497224" y="8928022"/>
            <a:ext cx="0" cy="88900"/>
          </a:xfrm>
          <a:custGeom>
            <a:avLst/>
            <a:gdLst/>
            <a:ahLst/>
            <a:cxnLst/>
            <a:rect l="l" t="t" r="r" b="b"/>
            <a:pathLst>
              <a:path w="0" h="88900">
                <a:moveTo>
                  <a:pt x="0" y="0"/>
                </a:moveTo>
                <a:lnTo>
                  <a:pt x="0" y="88657"/>
                </a:lnTo>
              </a:path>
            </a:pathLst>
          </a:custGeom>
          <a:ln w="165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366679" y="9007290"/>
            <a:ext cx="122555" cy="0"/>
          </a:xfrm>
          <a:custGeom>
            <a:avLst/>
            <a:gdLst/>
            <a:ahLst/>
            <a:cxnLst/>
            <a:rect l="l" t="t" r="r" b="b"/>
            <a:pathLst>
              <a:path w="122554" h="0">
                <a:moveTo>
                  <a:pt x="0" y="0"/>
                </a:moveTo>
                <a:lnTo>
                  <a:pt x="122266" y="0"/>
                </a:lnTo>
              </a:path>
            </a:pathLst>
          </a:custGeom>
          <a:ln w="1877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431455" y="8832932"/>
            <a:ext cx="161925" cy="226695"/>
          </a:xfrm>
          <a:custGeom>
            <a:avLst/>
            <a:gdLst/>
            <a:ahLst/>
            <a:cxnLst/>
            <a:rect l="l" t="t" r="r" b="b"/>
            <a:pathLst>
              <a:path w="161925" h="226695">
                <a:moveTo>
                  <a:pt x="161390" y="226552"/>
                </a:moveTo>
                <a:lnTo>
                  <a:pt x="0" y="122715"/>
                </a:lnTo>
                <a:lnTo>
                  <a:pt x="161390" y="0"/>
                </a:lnTo>
                <a:lnTo>
                  <a:pt x="161390" y="226552"/>
                </a:lnTo>
              </a:path>
            </a:pathLst>
          </a:custGeom>
          <a:ln w="357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2548"/>
            <a:ext cx="6709409" cy="6242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In </a:t>
            </a:r>
            <a:r>
              <a:rPr dirty="0" sz="1400">
                <a:latin typeface="Candara"/>
                <a:cs typeface="Candara"/>
              </a:rPr>
              <a:t>case </a:t>
            </a:r>
            <a:r>
              <a:rPr dirty="0" sz="1400" spc="-5">
                <a:latin typeface="Candara"/>
                <a:cs typeface="Candara"/>
              </a:rPr>
              <a:t>of flexural member as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shown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514470"/>
            <a:ext cx="831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5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74546" y="365518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2997454"/>
            <a:ext cx="981710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dvol=b dy</a:t>
            </a:r>
            <a:r>
              <a:rPr dirty="0" sz="1400" spc="-6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dx</a:t>
            </a:r>
            <a:endParaRPr sz="1400">
              <a:latin typeface="Candara"/>
              <a:cs typeface="Candara"/>
            </a:endParaRPr>
          </a:p>
          <a:p>
            <a:pPr algn="ctr" marL="231775">
              <a:lnSpc>
                <a:spcPct val="100000"/>
              </a:lnSpc>
              <a:spcBef>
                <a:spcPts val="1200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49802" y="3655186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 h="0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49476" y="3313302"/>
            <a:ext cx="22117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7830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30">
                <a:latin typeface="Cambria Math"/>
                <a:cs typeface="Cambria Math"/>
              </a:rPr>
              <a:t> </a:t>
            </a:r>
            <a:r>
              <a:rPr dirty="0" baseline="-19841" sz="2100" spc="615">
                <a:latin typeface="Cambria Math"/>
                <a:cs typeface="Cambria Math"/>
              </a:rPr>
              <a:t> </a:t>
            </a:r>
            <a:r>
              <a:rPr dirty="0" baseline="-19841" sz="2100" spc="630">
                <a:latin typeface="Cambria Math"/>
                <a:cs typeface="Cambria Math"/>
              </a:rPr>
              <a:t> </a:t>
            </a:r>
            <a:r>
              <a:rPr dirty="0" baseline="-19841" sz="21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1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-105">
                <a:latin typeface="Cambria Math"/>
                <a:cs typeface="Cambria Math"/>
              </a:rPr>
              <a:t> </a:t>
            </a:r>
            <a:r>
              <a:rPr dirty="0" baseline="-19841" sz="2100" spc="87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79319" y="3363595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13786" y="3735450"/>
            <a:ext cx="6146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5781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7566" y="3514470"/>
            <a:ext cx="33020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2110" algn="l"/>
                <a:tab pos="2606675" algn="l"/>
                <a:tab pos="2997200" algn="l"/>
              </a:tabLst>
            </a:pP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-3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-37698" sz="2100" spc="1162">
                <a:latin typeface="Cambria Math"/>
                <a:cs typeface="Cambria Math"/>
              </a:rPr>
              <a:t> </a:t>
            </a:r>
            <a:r>
              <a:rPr dirty="0" baseline="-37698" sz="2100" spc="1312">
                <a:latin typeface="Cambria Math"/>
                <a:cs typeface="Cambria Math"/>
              </a:rPr>
              <a:t> </a:t>
            </a:r>
            <a:r>
              <a:rPr dirty="0" baseline="-37698" sz="2100" spc="465">
                <a:latin typeface="Cambria Math"/>
                <a:cs typeface="Cambria Math"/>
              </a:rPr>
              <a:t> </a:t>
            </a:r>
            <a:r>
              <a:rPr dirty="0" baseline="-37698" sz="2100" spc="-4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2045" y="3378834"/>
            <a:ext cx="2787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8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1960" y="3633342"/>
            <a:ext cx="933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44745" y="3655186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5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00" y="3735450"/>
            <a:ext cx="1328420" cy="817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506730">
              <a:lnSpc>
                <a:spcPct val="100000"/>
              </a:lnSpc>
              <a:tabLst>
                <a:tab pos="75184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algn="ctr" marR="147320">
              <a:lnSpc>
                <a:spcPct val="100000"/>
              </a:lnSpc>
              <a:spcBef>
                <a:spcPts val="850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  <a:tabLst>
                <a:tab pos="742315" algn="l"/>
              </a:tabLst>
            </a:pP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sz="1400" spc="7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85420">
              <a:lnSpc>
                <a:spcPct val="100000"/>
              </a:lnSpc>
              <a:spcBef>
                <a:spcPts val="1050"/>
              </a:spcBef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18920" y="493229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04112" y="4590414"/>
            <a:ext cx="38100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r>
              <a:rPr dirty="0" sz="1000" spc="320">
                <a:latin typeface="Cambria Math"/>
                <a:cs typeface="Cambria Math"/>
              </a:rPr>
              <a:t> </a:t>
            </a:r>
            <a:r>
              <a:rPr dirty="0" sz="1000" spc="-5">
                <a:latin typeface="Cambria Math"/>
                <a:cs typeface="Cambria Math"/>
              </a:rPr>
              <a:t> </a:t>
            </a:r>
            <a:r>
              <a:rPr dirty="0" baseline="-19841" sz="2100" spc="138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4791582"/>
            <a:ext cx="1238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5">
                <a:latin typeface="Cambria Math"/>
                <a:cs typeface="Cambria Math"/>
              </a:rPr>
              <a:t> 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5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4932127"/>
            <a:ext cx="2623820" cy="58547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506730">
              <a:lnSpc>
                <a:spcPct val="100000"/>
              </a:lnSpc>
              <a:spcBef>
                <a:spcPts val="73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Principle of virtual</a:t>
            </a:r>
            <a:r>
              <a:rPr dirty="0" u="heavy" sz="1400" spc="-3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work</a:t>
            </a:r>
            <a:endParaRPr sz="1400">
              <a:latin typeface="Copperplate Gothic Bold"/>
              <a:cs typeface="Copperplate Gothic 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5610834"/>
            <a:ext cx="6671309" cy="1650364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>
              <a:lnSpc>
                <a:spcPct val="117100"/>
              </a:lnSpc>
              <a:spcBef>
                <a:spcPts val="8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principle of virtual work was developed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john </a:t>
            </a:r>
            <a:r>
              <a:rPr dirty="0" sz="1400">
                <a:latin typeface="Candara"/>
                <a:cs typeface="Candara"/>
              </a:rPr>
              <a:t>berouli </a:t>
            </a:r>
            <a:r>
              <a:rPr dirty="0" sz="1400" spc="-5">
                <a:latin typeface="Candara"/>
                <a:cs typeface="Candara"/>
              </a:rPr>
              <a:t>in </a:t>
            </a:r>
            <a:r>
              <a:rPr dirty="0" sz="1400">
                <a:latin typeface="Candara"/>
                <a:cs typeface="Candara"/>
              </a:rPr>
              <a:t>1717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>
                <a:latin typeface="Candara"/>
                <a:cs typeface="Candara"/>
              </a:rPr>
              <a:t>sometime  </a:t>
            </a:r>
            <a:r>
              <a:rPr dirty="0" sz="1400" spc="-5">
                <a:latin typeface="Candara"/>
                <a:cs typeface="Candara"/>
              </a:rPr>
              <a:t>referred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as the unit- load method. It provides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general </a:t>
            </a:r>
            <a:r>
              <a:rPr dirty="0" sz="1400">
                <a:latin typeface="Candara"/>
                <a:cs typeface="Candara"/>
              </a:rPr>
              <a:t>means </a:t>
            </a:r>
            <a:r>
              <a:rPr dirty="0" sz="1400" spc="-5">
                <a:latin typeface="Candara"/>
                <a:cs typeface="Candara"/>
              </a:rPr>
              <a:t>of obtaining the  displacement and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a specific </a:t>
            </a:r>
            <a:r>
              <a:rPr dirty="0" sz="1400" spc="-5">
                <a:latin typeface="Candara"/>
                <a:cs typeface="Candara"/>
              </a:rPr>
              <a:t>point on </a:t>
            </a:r>
            <a:r>
              <a:rPr dirty="0" sz="1400">
                <a:latin typeface="Candara"/>
                <a:cs typeface="Candara"/>
              </a:rPr>
              <a:t>a structure, be </a:t>
            </a:r>
            <a:r>
              <a:rPr dirty="0" sz="1400" spc="-5">
                <a:latin typeface="Candara"/>
                <a:cs typeface="Candara"/>
              </a:rPr>
              <a:t>it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beam </a:t>
            </a:r>
            <a:r>
              <a:rPr dirty="0" sz="1400">
                <a:latin typeface="Candara"/>
                <a:cs typeface="Candara"/>
              </a:rPr>
              <a:t>, frame </a:t>
            </a:r>
            <a:r>
              <a:rPr dirty="0" sz="1400" spc="-5">
                <a:latin typeface="Candara"/>
                <a:cs typeface="Candara"/>
              </a:rPr>
              <a:t>or</a:t>
            </a:r>
            <a:r>
              <a:rPr dirty="0" sz="1400" spc="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truss.</a:t>
            </a:r>
            <a:endParaRPr sz="1400">
              <a:latin typeface="Candara"/>
              <a:cs typeface="Candara"/>
            </a:endParaRPr>
          </a:p>
          <a:p>
            <a:pPr algn="just" marL="12700" marR="44450">
              <a:lnSpc>
                <a:spcPct val="117100"/>
              </a:lnSpc>
              <a:spcBef>
                <a:spcPts val="985"/>
              </a:spcBef>
            </a:pPr>
            <a:r>
              <a:rPr dirty="0" sz="1400" spc="-5">
                <a:latin typeface="Candara"/>
                <a:cs typeface="Candara"/>
              </a:rPr>
              <a:t>Assume arbitrary </a:t>
            </a:r>
            <a:r>
              <a:rPr dirty="0" sz="1400">
                <a:latin typeface="Candara"/>
                <a:cs typeface="Candara"/>
              </a:rPr>
              <a:t>structure subjected to </a:t>
            </a:r>
            <a:r>
              <a:rPr dirty="0" sz="1400" spc="-5">
                <a:latin typeface="Candara"/>
                <a:cs typeface="Candara"/>
              </a:rPr>
              <a:t>several </a:t>
            </a:r>
            <a:r>
              <a:rPr dirty="0" sz="1400">
                <a:latin typeface="Candara"/>
                <a:cs typeface="Candara"/>
              </a:rPr>
              <a:t>forces </a:t>
            </a:r>
            <a:r>
              <a:rPr dirty="0" sz="1400" spc="-5">
                <a:latin typeface="Candara"/>
                <a:cs typeface="Candara"/>
              </a:rPr>
              <a:t>as </a:t>
            </a:r>
            <a:r>
              <a:rPr dirty="0" sz="1400">
                <a:latin typeface="Candara"/>
                <a:cs typeface="Candara"/>
              </a:rPr>
              <a:t>shown to </a:t>
            </a:r>
            <a:r>
              <a:rPr dirty="0" sz="1400" spc="-5">
                <a:latin typeface="Candara"/>
                <a:cs typeface="Candara"/>
              </a:rPr>
              <a:t>find </a:t>
            </a:r>
            <a:r>
              <a:rPr dirty="0" sz="1400">
                <a:latin typeface="Candara"/>
                <a:cs typeface="Candara"/>
              </a:rPr>
              <a:t>displacement </a:t>
            </a:r>
            <a:r>
              <a:rPr dirty="0" sz="1400" spc="-5">
                <a:latin typeface="Candara"/>
                <a:cs typeface="Candara"/>
              </a:rPr>
              <a:t>at  point </a:t>
            </a:r>
            <a:r>
              <a:rPr dirty="0" sz="1400">
                <a:latin typeface="Candara"/>
                <a:cs typeface="Candara"/>
              </a:rPr>
              <a:t>A , </a:t>
            </a:r>
            <a:r>
              <a:rPr dirty="0" sz="1400" spc="-5">
                <a:latin typeface="Candara"/>
                <a:cs typeface="Candara"/>
              </a:rPr>
              <a:t>apply virtual force of one unit in</a:t>
            </a:r>
            <a:endParaRPr sz="1400">
              <a:latin typeface="Candara"/>
              <a:cs typeface="Candara"/>
            </a:endParaRPr>
          </a:p>
          <a:p>
            <a:pPr algn="just" marL="12700">
              <a:lnSpc>
                <a:spcPct val="100000"/>
              </a:lnSpc>
              <a:spcBef>
                <a:spcPts val="300"/>
              </a:spcBef>
            </a:pPr>
            <a:r>
              <a:rPr dirty="0" sz="1400" spc="-5">
                <a:latin typeface="Candara"/>
                <a:cs typeface="Candara"/>
              </a:rPr>
              <a:t>direction of displacement as</a:t>
            </a:r>
            <a:r>
              <a:rPr dirty="0" sz="140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shown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7907" y="1976883"/>
            <a:ext cx="3566160" cy="274955"/>
          </a:xfrm>
          <a:custGeom>
            <a:avLst/>
            <a:gdLst/>
            <a:ahLst/>
            <a:cxnLst/>
            <a:rect l="l" t="t" r="r" b="b"/>
            <a:pathLst>
              <a:path w="3566160" h="274955">
                <a:moveTo>
                  <a:pt x="0" y="0"/>
                </a:moveTo>
                <a:lnTo>
                  <a:pt x="0" y="274396"/>
                </a:lnTo>
                <a:lnTo>
                  <a:pt x="3565981" y="274396"/>
                </a:lnTo>
                <a:lnTo>
                  <a:pt x="3565981" y="0"/>
                </a:lnTo>
                <a:lnTo>
                  <a:pt x="0" y="0"/>
                </a:lnTo>
              </a:path>
            </a:pathLst>
          </a:custGeom>
          <a:ln w="357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59457" y="2249487"/>
            <a:ext cx="231807" cy="2306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51741" y="2487828"/>
            <a:ext cx="295275" cy="0"/>
          </a:xfrm>
          <a:custGeom>
            <a:avLst/>
            <a:gdLst/>
            <a:ahLst/>
            <a:cxnLst/>
            <a:rect l="l" t="t" r="r" b="b"/>
            <a:pathLst>
              <a:path w="295275" h="0">
                <a:moveTo>
                  <a:pt x="294787" y="0"/>
                </a:move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14287" y="2251280"/>
            <a:ext cx="266700" cy="208279"/>
          </a:xfrm>
          <a:custGeom>
            <a:avLst/>
            <a:gdLst/>
            <a:ahLst/>
            <a:cxnLst/>
            <a:rect l="l" t="t" r="r" b="b"/>
            <a:pathLst>
              <a:path w="266700" h="208280">
                <a:moveTo>
                  <a:pt x="0" y="208162"/>
                </a:moveTo>
                <a:lnTo>
                  <a:pt x="123620" y="0"/>
                </a:lnTo>
                <a:lnTo>
                  <a:pt x="266259" y="208162"/>
                </a:lnTo>
                <a:lnTo>
                  <a:pt x="0" y="208162"/>
                </a:lnTo>
              </a:path>
            </a:pathLst>
          </a:custGeom>
          <a:ln w="3582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6250" y="2459442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304297" y="0"/>
                </a:move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56926" y="1570020"/>
            <a:ext cx="3537585" cy="426084"/>
          </a:xfrm>
          <a:custGeom>
            <a:avLst/>
            <a:gdLst/>
            <a:ahLst/>
            <a:cxnLst/>
            <a:rect l="l" t="t" r="r" b="b"/>
            <a:pathLst>
              <a:path w="3537585" h="426085">
                <a:moveTo>
                  <a:pt x="0" y="378477"/>
                </a:moveTo>
                <a:lnTo>
                  <a:pt x="4006" y="327882"/>
                </a:lnTo>
                <a:lnTo>
                  <a:pt x="6691" y="279652"/>
                </a:lnTo>
                <a:lnTo>
                  <a:pt x="8320" y="233000"/>
                </a:lnTo>
                <a:lnTo>
                  <a:pt x="9157" y="187136"/>
                </a:lnTo>
                <a:lnTo>
                  <a:pt x="9465" y="141271"/>
                </a:lnTo>
                <a:lnTo>
                  <a:pt x="9509" y="94619"/>
                </a:lnTo>
                <a:lnTo>
                  <a:pt x="59652" y="108650"/>
                </a:lnTo>
                <a:lnTo>
                  <a:pt x="112886" y="124232"/>
                </a:lnTo>
                <a:lnTo>
                  <a:pt x="168249" y="140899"/>
                </a:lnTo>
                <a:lnTo>
                  <a:pt x="224781" y="158187"/>
                </a:lnTo>
                <a:lnTo>
                  <a:pt x="281521" y="175629"/>
                </a:lnTo>
                <a:lnTo>
                  <a:pt x="337508" y="192761"/>
                </a:lnTo>
                <a:lnTo>
                  <a:pt x="391780" y="209118"/>
                </a:lnTo>
                <a:lnTo>
                  <a:pt x="443378" y="224235"/>
                </a:lnTo>
                <a:lnTo>
                  <a:pt x="491340" y="237646"/>
                </a:lnTo>
                <a:lnTo>
                  <a:pt x="534705" y="248887"/>
                </a:lnTo>
                <a:lnTo>
                  <a:pt x="572513" y="257492"/>
                </a:lnTo>
                <a:lnTo>
                  <a:pt x="627612" y="264934"/>
                </a:lnTo>
                <a:lnTo>
                  <a:pt x="666943" y="244344"/>
                </a:lnTo>
                <a:lnTo>
                  <a:pt x="695775" y="202409"/>
                </a:lnTo>
                <a:lnTo>
                  <a:pt x="717304" y="151845"/>
                </a:lnTo>
                <a:lnTo>
                  <a:pt x="734725" y="105368"/>
                </a:lnTo>
                <a:lnTo>
                  <a:pt x="751233" y="75695"/>
                </a:lnTo>
                <a:lnTo>
                  <a:pt x="771440" y="46570"/>
                </a:lnTo>
                <a:lnTo>
                  <a:pt x="791647" y="20106"/>
                </a:lnTo>
                <a:lnTo>
                  <a:pt x="815421" y="2513"/>
                </a:lnTo>
                <a:lnTo>
                  <a:pt x="846326" y="0"/>
                </a:lnTo>
                <a:lnTo>
                  <a:pt x="868910" y="3344"/>
                </a:lnTo>
                <a:lnTo>
                  <a:pt x="953305" y="26445"/>
                </a:lnTo>
                <a:lnTo>
                  <a:pt x="1007984" y="43761"/>
                </a:lnTo>
                <a:lnTo>
                  <a:pt x="1066228" y="63295"/>
                </a:lnTo>
                <a:lnTo>
                  <a:pt x="1124472" y="83826"/>
                </a:lnTo>
                <a:lnTo>
                  <a:pt x="1179151" y="104136"/>
                </a:lnTo>
                <a:lnTo>
                  <a:pt x="1226697" y="123005"/>
                </a:lnTo>
                <a:lnTo>
                  <a:pt x="1273523" y="143280"/>
                </a:lnTo>
                <a:lnTo>
                  <a:pt x="1317188" y="169349"/>
                </a:lnTo>
                <a:lnTo>
                  <a:pt x="1359190" y="197735"/>
                </a:lnTo>
                <a:lnTo>
                  <a:pt x="1401025" y="224962"/>
                </a:lnTo>
                <a:lnTo>
                  <a:pt x="1444191" y="247555"/>
                </a:lnTo>
                <a:lnTo>
                  <a:pt x="1490185" y="262037"/>
                </a:lnTo>
                <a:lnTo>
                  <a:pt x="1540504" y="264934"/>
                </a:lnTo>
                <a:lnTo>
                  <a:pt x="1572111" y="255372"/>
                </a:lnTo>
                <a:lnTo>
                  <a:pt x="1604747" y="238176"/>
                </a:lnTo>
                <a:lnTo>
                  <a:pt x="1638497" y="215093"/>
                </a:lnTo>
                <a:lnTo>
                  <a:pt x="1673448" y="187873"/>
                </a:lnTo>
                <a:lnTo>
                  <a:pt x="1709685" y="158265"/>
                </a:lnTo>
                <a:lnTo>
                  <a:pt x="1747293" y="128016"/>
                </a:lnTo>
                <a:lnTo>
                  <a:pt x="1786359" y="98877"/>
                </a:lnTo>
                <a:lnTo>
                  <a:pt x="1826968" y="72595"/>
                </a:lnTo>
                <a:lnTo>
                  <a:pt x="1869206" y="50920"/>
                </a:lnTo>
                <a:lnTo>
                  <a:pt x="1913159" y="35601"/>
                </a:lnTo>
                <a:lnTo>
                  <a:pt x="1958912" y="28385"/>
                </a:lnTo>
                <a:lnTo>
                  <a:pt x="1995101" y="26302"/>
                </a:lnTo>
                <a:lnTo>
                  <a:pt x="2038204" y="27365"/>
                </a:lnTo>
                <a:lnTo>
                  <a:pt x="2087021" y="31186"/>
                </a:lnTo>
                <a:lnTo>
                  <a:pt x="2140352" y="37379"/>
                </a:lnTo>
                <a:lnTo>
                  <a:pt x="2196996" y="45557"/>
                </a:lnTo>
                <a:lnTo>
                  <a:pt x="2255754" y="55333"/>
                </a:lnTo>
                <a:lnTo>
                  <a:pt x="2315424" y="66320"/>
                </a:lnTo>
                <a:lnTo>
                  <a:pt x="2374807" y="78131"/>
                </a:lnTo>
                <a:lnTo>
                  <a:pt x="2432703" y="90380"/>
                </a:lnTo>
                <a:lnTo>
                  <a:pt x="2487910" y="102679"/>
                </a:lnTo>
                <a:lnTo>
                  <a:pt x="2539229" y="114642"/>
                </a:lnTo>
                <a:lnTo>
                  <a:pt x="2585460" y="125881"/>
                </a:lnTo>
                <a:lnTo>
                  <a:pt x="2625402" y="136010"/>
                </a:lnTo>
                <a:lnTo>
                  <a:pt x="2681618" y="151390"/>
                </a:lnTo>
                <a:lnTo>
                  <a:pt x="2727755" y="166284"/>
                </a:lnTo>
                <a:lnTo>
                  <a:pt x="2771780" y="188537"/>
                </a:lnTo>
                <a:lnTo>
                  <a:pt x="2814748" y="212893"/>
                </a:lnTo>
                <a:lnTo>
                  <a:pt x="2857716" y="234095"/>
                </a:lnTo>
                <a:lnTo>
                  <a:pt x="2901740" y="246886"/>
                </a:lnTo>
                <a:lnTo>
                  <a:pt x="2947878" y="246010"/>
                </a:lnTo>
                <a:lnTo>
                  <a:pt x="2975405" y="235169"/>
                </a:lnTo>
                <a:lnTo>
                  <a:pt x="3005891" y="214645"/>
                </a:lnTo>
                <a:lnTo>
                  <a:pt x="3038991" y="186956"/>
                </a:lnTo>
                <a:lnTo>
                  <a:pt x="3074363" y="154618"/>
                </a:lnTo>
                <a:lnTo>
                  <a:pt x="3111665" y="120147"/>
                </a:lnTo>
                <a:lnTo>
                  <a:pt x="3150552" y="86060"/>
                </a:lnTo>
                <a:lnTo>
                  <a:pt x="3190682" y="54873"/>
                </a:lnTo>
                <a:lnTo>
                  <a:pt x="3231713" y="29103"/>
                </a:lnTo>
                <a:lnTo>
                  <a:pt x="3273301" y="11267"/>
                </a:lnTo>
                <a:lnTo>
                  <a:pt x="3315103" y="3881"/>
                </a:lnTo>
                <a:lnTo>
                  <a:pt x="3356777" y="9461"/>
                </a:lnTo>
                <a:lnTo>
                  <a:pt x="3398294" y="28272"/>
                </a:lnTo>
                <a:lnTo>
                  <a:pt x="3432167" y="55484"/>
                </a:lnTo>
                <a:lnTo>
                  <a:pt x="3459306" y="89850"/>
                </a:lnTo>
                <a:lnTo>
                  <a:pt x="3480626" y="130120"/>
                </a:lnTo>
                <a:lnTo>
                  <a:pt x="3497039" y="175045"/>
                </a:lnTo>
                <a:lnTo>
                  <a:pt x="3509458" y="223377"/>
                </a:lnTo>
                <a:lnTo>
                  <a:pt x="3518796" y="273866"/>
                </a:lnTo>
                <a:lnTo>
                  <a:pt x="3525966" y="325263"/>
                </a:lnTo>
                <a:lnTo>
                  <a:pt x="3531881" y="376320"/>
                </a:lnTo>
                <a:lnTo>
                  <a:pt x="3537453" y="425787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56648" y="1920112"/>
            <a:ext cx="66564" cy="75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94685" y="1579482"/>
            <a:ext cx="0" cy="416559"/>
          </a:xfrm>
          <a:custGeom>
            <a:avLst/>
            <a:gdLst/>
            <a:ahLst/>
            <a:cxnLst/>
            <a:rect l="l" t="t" r="r" b="b"/>
            <a:pathLst>
              <a:path w="0" h="416560">
                <a:moveTo>
                  <a:pt x="0" y="0"/>
                </a:moveTo>
                <a:lnTo>
                  <a:pt x="0" y="416325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967682" y="1920112"/>
            <a:ext cx="66564" cy="75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05719" y="1664640"/>
            <a:ext cx="0" cy="331470"/>
          </a:xfrm>
          <a:custGeom>
            <a:avLst/>
            <a:gdLst/>
            <a:ahLst/>
            <a:cxnLst/>
            <a:rect l="l" t="t" r="r" b="b"/>
            <a:pathLst>
              <a:path w="0" h="331469">
                <a:moveTo>
                  <a:pt x="0" y="0"/>
                </a:moveTo>
                <a:lnTo>
                  <a:pt x="0" y="331167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38239" y="1825493"/>
            <a:ext cx="66564" cy="1703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11236" y="1920112"/>
            <a:ext cx="66564" cy="75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549274" y="1607868"/>
            <a:ext cx="0" cy="387985"/>
          </a:xfrm>
          <a:custGeom>
            <a:avLst/>
            <a:gdLst/>
            <a:ahLst/>
            <a:cxnLst/>
            <a:rect l="l" t="t" r="r" b="b"/>
            <a:pathLst>
              <a:path w="0" h="387985">
                <a:moveTo>
                  <a:pt x="0" y="0"/>
                </a:moveTo>
                <a:lnTo>
                  <a:pt x="0" y="387939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98040" y="1910650"/>
            <a:ext cx="66564" cy="75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836077" y="1683564"/>
            <a:ext cx="0" cy="302895"/>
          </a:xfrm>
          <a:custGeom>
            <a:avLst/>
            <a:gdLst/>
            <a:ahLst/>
            <a:cxnLst/>
            <a:rect l="l" t="t" r="r" b="b"/>
            <a:pathLst>
              <a:path w="0" h="302894">
                <a:moveTo>
                  <a:pt x="0" y="0"/>
                </a:moveTo>
                <a:lnTo>
                  <a:pt x="0" y="302781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170427" y="1834955"/>
            <a:ext cx="66564" cy="1513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07244" y="1976883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80">
                <a:moveTo>
                  <a:pt x="0" y="0"/>
                </a:moveTo>
                <a:lnTo>
                  <a:pt x="0" y="283858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97430" y="1976883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80">
                <a:moveTo>
                  <a:pt x="0" y="0"/>
                </a:moveTo>
                <a:lnTo>
                  <a:pt x="0" y="283858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07244" y="2317513"/>
            <a:ext cx="0" cy="142240"/>
          </a:xfrm>
          <a:custGeom>
            <a:avLst/>
            <a:gdLst/>
            <a:ahLst/>
            <a:cxnLst/>
            <a:rect l="l" t="t" r="r" b="b"/>
            <a:pathLst>
              <a:path w="0" h="142239">
                <a:moveTo>
                  <a:pt x="0" y="0"/>
                </a:moveTo>
                <a:lnTo>
                  <a:pt x="0" y="141929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56926" y="2355361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66564" y="0"/>
                </a:moveTo>
                <a:lnTo>
                  <a:pt x="0" y="37847"/>
                </a:lnTo>
                <a:lnTo>
                  <a:pt x="66564" y="66233"/>
                </a:lnTo>
                <a:lnTo>
                  <a:pt x="57055" y="37847"/>
                </a:lnTo>
                <a:lnTo>
                  <a:pt x="665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40679" y="2355361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9509" y="37847"/>
                </a:lnTo>
                <a:lnTo>
                  <a:pt x="0" y="66233"/>
                </a:lnTo>
                <a:lnTo>
                  <a:pt x="76074" y="378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56926" y="2393209"/>
            <a:ext cx="1360170" cy="0"/>
          </a:xfrm>
          <a:custGeom>
            <a:avLst/>
            <a:gdLst/>
            <a:ahLst/>
            <a:cxnLst/>
            <a:rect l="l" t="t" r="r" b="b"/>
            <a:pathLst>
              <a:path w="1360170" h="0">
                <a:moveTo>
                  <a:pt x="0" y="0"/>
                </a:moveTo>
                <a:lnTo>
                  <a:pt x="1359827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276462" y="2420510"/>
            <a:ext cx="96918" cy="1000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20773" y="2249236"/>
            <a:ext cx="36830" cy="26670"/>
          </a:xfrm>
          <a:custGeom>
            <a:avLst/>
            <a:gdLst/>
            <a:ahLst/>
            <a:cxnLst/>
            <a:rect l="l" t="t" r="r" b="b"/>
            <a:pathLst>
              <a:path w="36830" h="26669">
                <a:moveTo>
                  <a:pt x="23583" y="0"/>
                </a:moveTo>
                <a:lnTo>
                  <a:pt x="0" y="0"/>
                </a:lnTo>
                <a:lnTo>
                  <a:pt x="22568" y="26367"/>
                </a:lnTo>
                <a:lnTo>
                  <a:pt x="36642" y="26367"/>
                </a:lnTo>
                <a:lnTo>
                  <a:pt x="235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985563" y="2249980"/>
            <a:ext cx="205654" cy="1403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98067" y="1598406"/>
            <a:ext cx="675640" cy="984250"/>
          </a:xfrm>
          <a:custGeom>
            <a:avLst/>
            <a:gdLst/>
            <a:ahLst/>
            <a:cxnLst/>
            <a:rect l="l" t="t" r="r" b="b"/>
            <a:pathLst>
              <a:path w="675639" h="984250">
                <a:moveTo>
                  <a:pt x="0" y="0"/>
                </a:moveTo>
                <a:lnTo>
                  <a:pt x="0" y="984041"/>
                </a:lnTo>
                <a:lnTo>
                  <a:pt x="675159" y="984041"/>
                </a:lnTo>
                <a:lnTo>
                  <a:pt x="675159" y="0"/>
                </a:lnTo>
                <a:lnTo>
                  <a:pt x="0" y="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58368" y="1426855"/>
            <a:ext cx="89674" cy="1402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730577" y="2003970"/>
            <a:ext cx="84315" cy="1380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907576" y="2090427"/>
            <a:ext cx="694690" cy="0"/>
          </a:xfrm>
          <a:custGeom>
            <a:avLst/>
            <a:gdLst/>
            <a:ahLst/>
            <a:cxnLst/>
            <a:rect l="l" t="t" r="r" b="b"/>
            <a:pathLst>
              <a:path w="694689" h="0">
                <a:moveTo>
                  <a:pt x="0" y="0"/>
                </a:moveTo>
                <a:lnTo>
                  <a:pt x="694177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926595" y="1787645"/>
            <a:ext cx="608965" cy="0"/>
          </a:xfrm>
          <a:custGeom>
            <a:avLst/>
            <a:gdLst/>
            <a:ahLst/>
            <a:cxnLst/>
            <a:rect l="l" t="t" r="r" b="b"/>
            <a:pathLst>
              <a:path w="608964" h="0">
                <a:moveTo>
                  <a:pt x="0" y="0"/>
                </a:moveTo>
                <a:lnTo>
                  <a:pt x="608594" y="0"/>
                </a:lnTo>
              </a:path>
            </a:pathLst>
          </a:custGeom>
          <a:ln w="10013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608601" y="1701188"/>
            <a:ext cx="195764" cy="1786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202364" y="1825493"/>
            <a:ext cx="66564" cy="6623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202364" y="2024193"/>
            <a:ext cx="66564" cy="75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240401" y="1825493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5">
                <a:moveTo>
                  <a:pt x="0" y="0"/>
                </a:moveTo>
                <a:lnTo>
                  <a:pt x="0" y="274396"/>
                </a:lnTo>
              </a:path>
            </a:pathLst>
          </a:custGeom>
          <a:ln w="35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34367" y="1852793"/>
            <a:ext cx="94839" cy="14062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435029" y="6849811"/>
            <a:ext cx="2154555" cy="1915160"/>
          </a:xfrm>
          <a:custGeom>
            <a:avLst/>
            <a:gdLst/>
            <a:ahLst/>
            <a:cxnLst/>
            <a:rect l="l" t="t" r="r" b="b"/>
            <a:pathLst>
              <a:path w="2154554" h="1915159">
                <a:moveTo>
                  <a:pt x="344407" y="558302"/>
                </a:moveTo>
                <a:lnTo>
                  <a:pt x="361635" y="512922"/>
                </a:lnTo>
                <a:lnTo>
                  <a:pt x="379773" y="468453"/>
                </a:lnTo>
                <a:lnTo>
                  <a:pt x="399733" y="425805"/>
                </a:lnTo>
                <a:lnTo>
                  <a:pt x="422425" y="385889"/>
                </a:lnTo>
                <a:lnTo>
                  <a:pt x="448759" y="349616"/>
                </a:lnTo>
                <a:lnTo>
                  <a:pt x="499076" y="292246"/>
                </a:lnTo>
                <a:lnTo>
                  <a:pt x="534053" y="253744"/>
                </a:lnTo>
                <a:lnTo>
                  <a:pt x="573527" y="211656"/>
                </a:lnTo>
                <a:lnTo>
                  <a:pt x="615960" y="168202"/>
                </a:lnTo>
                <a:lnTo>
                  <a:pt x="659817" y="125601"/>
                </a:lnTo>
                <a:lnTo>
                  <a:pt x="703560" y="86074"/>
                </a:lnTo>
                <a:lnTo>
                  <a:pt x="745652" y="51840"/>
                </a:lnTo>
                <a:lnTo>
                  <a:pt x="784556" y="25119"/>
                </a:lnTo>
                <a:lnTo>
                  <a:pt x="818736" y="8130"/>
                </a:lnTo>
                <a:lnTo>
                  <a:pt x="867441" y="0"/>
                </a:lnTo>
                <a:lnTo>
                  <a:pt x="915649" y="5807"/>
                </a:lnTo>
                <a:lnTo>
                  <a:pt x="962860" y="22068"/>
                </a:lnTo>
                <a:lnTo>
                  <a:pt x="1008579" y="45299"/>
                </a:lnTo>
                <a:lnTo>
                  <a:pt x="1052305" y="72014"/>
                </a:lnTo>
                <a:lnTo>
                  <a:pt x="1093543" y="98728"/>
                </a:lnTo>
                <a:lnTo>
                  <a:pt x="1131793" y="121959"/>
                </a:lnTo>
                <a:lnTo>
                  <a:pt x="1177101" y="148670"/>
                </a:lnTo>
                <a:lnTo>
                  <a:pt x="1221043" y="180846"/>
                </a:lnTo>
                <a:lnTo>
                  <a:pt x="1262253" y="214843"/>
                </a:lnTo>
                <a:lnTo>
                  <a:pt x="1299364" y="247018"/>
                </a:lnTo>
                <a:lnTo>
                  <a:pt x="1331012" y="273730"/>
                </a:lnTo>
                <a:lnTo>
                  <a:pt x="1374739" y="298186"/>
                </a:lnTo>
                <a:lnTo>
                  <a:pt x="1417577" y="319973"/>
                </a:lnTo>
                <a:lnTo>
                  <a:pt x="1455078" y="347096"/>
                </a:lnTo>
                <a:lnTo>
                  <a:pt x="1482797" y="387559"/>
                </a:lnTo>
                <a:lnTo>
                  <a:pt x="1495298" y="468754"/>
                </a:lnTo>
                <a:lnTo>
                  <a:pt x="1499724" y="525696"/>
                </a:lnTo>
                <a:lnTo>
                  <a:pt x="1503817" y="586455"/>
                </a:lnTo>
                <a:lnTo>
                  <a:pt x="1508242" y="645720"/>
                </a:lnTo>
                <a:lnTo>
                  <a:pt x="1513663" y="698181"/>
                </a:lnTo>
                <a:lnTo>
                  <a:pt x="1520743" y="738530"/>
                </a:lnTo>
                <a:lnTo>
                  <a:pt x="1537212" y="789374"/>
                </a:lnTo>
                <a:lnTo>
                  <a:pt x="1554592" y="837941"/>
                </a:lnTo>
                <a:lnTo>
                  <a:pt x="1576069" y="881954"/>
                </a:lnTo>
                <a:lnTo>
                  <a:pt x="1604833" y="919138"/>
                </a:lnTo>
                <a:lnTo>
                  <a:pt x="1644069" y="947216"/>
                </a:lnTo>
                <a:lnTo>
                  <a:pt x="1717078" y="969071"/>
                </a:lnTo>
                <a:lnTo>
                  <a:pt x="1769235" y="979572"/>
                </a:lnTo>
                <a:lnTo>
                  <a:pt x="1827426" y="990016"/>
                </a:lnTo>
                <a:lnTo>
                  <a:pt x="1888349" y="1000575"/>
                </a:lnTo>
                <a:lnTo>
                  <a:pt x="1948702" y="1011418"/>
                </a:lnTo>
                <a:lnTo>
                  <a:pt x="2005185" y="1022717"/>
                </a:lnTo>
                <a:lnTo>
                  <a:pt x="2054497" y="1034643"/>
                </a:lnTo>
                <a:lnTo>
                  <a:pt x="2093335" y="1047366"/>
                </a:lnTo>
                <a:lnTo>
                  <a:pt x="2146479" y="1095585"/>
                </a:lnTo>
                <a:lnTo>
                  <a:pt x="2154068" y="1139219"/>
                </a:lnTo>
                <a:lnTo>
                  <a:pt x="2145720" y="1187407"/>
                </a:lnTo>
                <a:lnTo>
                  <a:pt x="2125988" y="1235594"/>
                </a:lnTo>
                <a:lnTo>
                  <a:pt x="2099425" y="1279229"/>
                </a:lnTo>
                <a:lnTo>
                  <a:pt x="2061858" y="1333942"/>
                </a:lnTo>
                <a:lnTo>
                  <a:pt x="2033256" y="1369978"/>
                </a:lnTo>
                <a:lnTo>
                  <a:pt x="1999247" y="1409600"/>
                </a:lnTo>
                <a:lnTo>
                  <a:pt x="1960684" y="1451157"/>
                </a:lnTo>
                <a:lnTo>
                  <a:pt x="1918421" y="1492999"/>
                </a:lnTo>
                <a:lnTo>
                  <a:pt x="1873312" y="1533474"/>
                </a:lnTo>
                <a:lnTo>
                  <a:pt x="1826211" y="1570933"/>
                </a:lnTo>
                <a:lnTo>
                  <a:pt x="1777972" y="1603726"/>
                </a:lnTo>
                <a:lnTo>
                  <a:pt x="1729448" y="1630200"/>
                </a:lnTo>
                <a:lnTo>
                  <a:pt x="1684788" y="1651025"/>
                </a:lnTo>
                <a:lnTo>
                  <a:pt x="1638887" y="1667445"/>
                </a:lnTo>
                <a:lnTo>
                  <a:pt x="1591918" y="1680230"/>
                </a:lnTo>
                <a:lnTo>
                  <a:pt x="1544050" y="1690150"/>
                </a:lnTo>
                <a:lnTo>
                  <a:pt x="1495455" y="1697976"/>
                </a:lnTo>
                <a:lnTo>
                  <a:pt x="1446305" y="1704475"/>
                </a:lnTo>
                <a:lnTo>
                  <a:pt x="1396769" y="1710419"/>
                </a:lnTo>
                <a:lnTo>
                  <a:pt x="1347020" y="1716576"/>
                </a:lnTo>
                <a:lnTo>
                  <a:pt x="1297228" y="1723717"/>
                </a:lnTo>
                <a:lnTo>
                  <a:pt x="1247564" y="1732612"/>
                </a:lnTo>
                <a:lnTo>
                  <a:pt x="1198200" y="1744029"/>
                </a:lnTo>
                <a:lnTo>
                  <a:pt x="1149669" y="1757533"/>
                </a:lnTo>
                <a:lnTo>
                  <a:pt x="1099293" y="1773803"/>
                </a:lnTo>
                <a:lnTo>
                  <a:pt x="1047600" y="1792050"/>
                </a:lnTo>
                <a:lnTo>
                  <a:pt x="995116" y="1811483"/>
                </a:lnTo>
                <a:lnTo>
                  <a:pt x="942369" y="1831310"/>
                </a:lnTo>
                <a:lnTo>
                  <a:pt x="889886" y="1850743"/>
                </a:lnTo>
                <a:lnTo>
                  <a:pt x="838192" y="1868990"/>
                </a:lnTo>
                <a:lnTo>
                  <a:pt x="787817" y="1885260"/>
                </a:lnTo>
                <a:lnTo>
                  <a:pt x="739286" y="1898764"/>
                </a:lnTo>
                <a:lnTo>
                  <a:pt x="693127" y="1908711"/>
                </a:lnTo>
                <a:lnTo>
                  <a:pt x="649866" y="1914310"/>
                </a:lnTo>
                <a:lnTo>
                  <a:pt x="610031" y="1914772"/>
                </a:lnTo>
                <a:lnTo>
                  <a:pt x="563952" y="1907576"/>
                </a:lnTo>
                <a:lnTo>
                  <a:pt x="520371" y="1893042"/>
                </a:lnTo>
                <a:lnTo>
                  <a:pt x="478976" y="1872262"/>
                </a:lnTo>
                <a:lnTo>
                  <a:pt x="439455" y="1846329"/>
                </a:lnTo>
                <a:lnTo>
                  <a:pt x="401496" y="1816336"/>
                </a:lnTo>
                <a:lnTo>
                  <a:pt x="364786" y="1783377"/>
                </a:lnTo>
                <a:lnTo>
                  <a:pt x="329012" y="1748544"/>
                </a:lnTo>
                <a:lnTo>
                  <a:pt x="293864" y="1712930"/>
                </a:lnTo>
                <a:lnTo>
                  <a:pt x="259028" y="1677629"/>
                </a:lnTo>
                <a:lnTo>
                  <a:pt x="229572" y="1641611"/>
                </a:lnTo>
                <a:lnTo>
                  <a:pt x="198693" y="1602350"/>
                </a:lnTo>
                <a:lnTo>
                  <a:pt x="167245" y="1560584"/>
                </a:lnTo>
                <a:lnTo>
                  <a:pt x="136082" y="1517055"/>
                </a:lnTo>
                <a:lnTo>
                  <a:pt x="106057" y="1472500"/>
                </a:lnTo>
                <a:lnTo>
                  <a:pt x="78024" y="1427661"/>
                </a:lnTo>
                <a:lnTo>
                  <a:pt x="52837" y="1383277"/>
                </a:lnTo>
                <a:lnTo>
                  <a:pt x="31350" y="1340089"/>
                </a:lnTo>
                <a:lnTo>
                  <a:pt x="14416" y="1298836"/>
                </a:lnTo>
                <a:lnTo>
                  <a:pt x="2890" y="1260257"/>
                </a:lnTo>
                <a:lnTo>
                  <a:pt x="0" y="1211309"/>
                </a:lnTo>
                <a:lnTo>
                  <a:pt x="4669" y="1163916"/>
                </a:lnTo>
                <a:lnTo>
                  <a:pt x="15563" y="1117856"/>
                </a:lnTo>
                <a:lnTo>
                  <a:pt x="31350" y="1072908"/>
                </a:lnTo>
                <a:lnTo>
                  <a:pt x="50693" y="1028849"/>
                </a:lnTo>
                <a:lnTo>
                  <a:pt x="72261" y="985457"/>
                </a:lnTo>
                <a:lnTo>
                  <a:pt x="94717" y="942511"/>
                </a:lnTo>
                <a:lnTo>
                  <a:pt x="116729" y="899787"/>
                </a:lnTo>
                <a:lnTo>
                  <a:pt x="139352" y="854378"/>
                </a:lnTo>
                <a:lnTo>
                  <a:pt x="164310" y="810414"/>
                </a:lnTo>
                <a:lnTo>
                  <a:pt x="191269" y="767562"/>
                </a:lnTo>
                <a:lnTo>
                  <a:pt x="219896" y="725487"/>
                </a:lnTo>
                <a:lnTo>
                  <a:pt x="249856" y="683858"/>
                </a:lnTo>
                <a:lnTo>
                  <a:pt x="280817" y="642339"/>
                </a:lnTo>
                <a:lnTo>
                  <a:pt x="312445" y="600598"/>
                </a:lnTo>
                <a:lnTo>
                  <a:pt x="344407" y="558302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001413" y="8478219"/>
            <a:ext cx="164857" cy="16484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898853" y="8527440"/>
            <a:ext cx="408305" cy="208915"/>
          </a:xfrm>
          <a:custGeom>
            <a:avLst/>
            <a:gdLst/>
            <a:ahLst/>
            <a:cxnLst/>
            <a:rect l="l" t="t" r="r" b="b"/>
            <a:pathLst>
              <a:path w="408304" h="208915">
                <a:moveTo>
                  <a:pt x="407923" y="0"/>
                </a:moveTo>
                <a:lnTo>
                  <a:pt x="0" y="208685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255882" y="7880619"/>
            <a:ext cx="164857" cy="15535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286134" y="7815999"/>
            <a:ext cx="0" cy="322580"/>
          </a:xfrm>
          <a:custGeom>
            <a:avLst/>
            <a:gdLst/>
            <a:ahLst/>
            <a:cxnLst/>
            <a:rect l="l" t="t" r="r" b="b"/>
            <a:pathLst>
              <a:path w="0" h="322579">
                <a:moveTo>
                  <a:pt x="0" y="0"/>
                </a:moveTo>
                <a:lnTo>
                  <a:pt x="0" y="322526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745276" y="6998435"/>
            <a:ext cx="155370" cy="1553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747068" y="6857942"/>
            <a:ext cx="294640" cy="294640"/>
          </a:xfrm>
          <a:custGeom>
            <a:avLst/>
            <a:gdLst/>
            <a:ahLst/>
            <a:cxnLst/>
            <a:rect l="l" t="t" r="r" b="b"/>
            <a:pathLst>
              <a:path w="294639" h="294640">
                <a:moveTo>
                  <a:pt x="0" y="0"/>
                </a:moveTo>
                <a:lnTo>
                  <a:pt x="294084" y="294057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955773" y="7540914"/>
            <a:ext cx="85725" cy="57150"/>
          </a:xfrm>
          <a:custGeom>
            <a:avLst/>
            <a:gdLst/>
            <a:ahLst/>
            <a:cxnLst/>
            <a:rect l="l" t="t" r="r" b="b"/>
            <a:pathLst>
              <a:path w="85725" h="57150">
                <a:moveTo>
                  <a:pt x="56919" y="0"/>
                </a:moveTo>
                <a:lnTo>
                  <a:pt x="0" y="56914"/>
                </a:lnTo>
                <a:lnTo>
                  <a:pt x="85379" y="56914"/>
                </a:lnTo>
                <a:lnTo>
                  <a:pt x="66406" y="28457"/>
                </a:lnTo>
                <a:lnTo>
                  <a:pt x="569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955773" y="7427085"/>
            <a:ext cx="389255" cy="170815"/>
          </a:xfrm>
          <a:custGeom>
            <a:avLst/>
            <a:gdLst/>
            <a:ahLst/>
            <a:cxnLst/>
            <a:rect l="l" t="t" r="r" b="b"/>
            <a:pathLst>
              <a:path w="389254" h="170815">
                <a:moveTo>
                  <a:pt x="388949" y="0"/>
                </a:moveTo>
                <a:lnTo>
                  <a:pt x="0" y="170742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656111" y="7398628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37946" y="0"/>
                </a:moveTo>
                <a:lnTo>
                  <a:pt x="28459" y="37942"/>
                </a:lnTo>
                <a:lnTo>
                  <a:pt x="0" y="66400"/>
                </a:lnTo>
                <a:lnTo>
                  <a:pt x="75892" y="66400"/>
                </a:lnTo>
                <a:lnTo>
                  <a:pt x="379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381000" y="7265827"/>
            <a:ext cx="351155" cy="199390"/>
          </a:xfrm>
          <a:custGeom>
            <a:avLst/>
            <a:gdLst/>
            <a:ahLst/>
            <a:cxnLst/>
            <a:rect l="l" t="t" r="r" b="b"/>
            <a:pathLst>
              <a:path w="351154" h="199390">
                <a:moveTo>
                  <a:pt x="0" y="0"/>
                </a:moveTo>
                <a:lnTo>
                  <a:pt x="351003" y="199200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893276" y="8774069"/>
            <a:ext cx="66675" cy="76200"/>
          </a:xfrm>
          <a:custGeom>
            <a:avLst/>
            <a:gdLst/>
            <a:ahLst/>
            <a:cxnLst/>
            <a:rect l="l" t="t" r="r" b="b"/>
            <a:pathLst>
              <a:path w="66675" h="76200">
                <a:moveTo>
                  <a:pt x="66406" y="0"/>
                </a:moveTo>
                <a:lnTo>
                  <a:pt x="0" y="47428"/>
                </a:lnTo>
                <a:lnTo>
                  <a:pt x="37946" y="56914"/>
                </a:lnTo>
                <a:lnTo>
                  <a:pt x="66406" y="75885"/>
                </a:lnTo>
                <a:lnTo>
                  <a:pt x="66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69950" y="8774069"/>
            <a:ext cx="189865" cy="322580"/>
          </a:xfrm>
          <a:custGeom>
            <a:avLst/>
            <a:gdLst/>
            <a:ahLst/>
            <a:cxnLst/>
            <a:rect l="l" t="t" r="r" b="b"/>
            <a:pathLst>
              <a:path w="189864" h="322579">
                <a:moveTo>
                  <a:pt x="0" y="322511"/>
                </a:moveTo>
                <a:lnTo>
                  <a:pt x="189731" y="0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022179" y="8536926"/>
            <a:ext cx="66675" cy="76200"/>
          </a:xfrm>
          <a:custGeom>
            <a:avLst/>
            <a:gdLst/>
            <a:ahLst/>
            <a:cxnLst/>
            <a:rect l="l" t="t" r="r" b="b"/>
            <a:pathLst>
              <a:path w="66675" h="76200">
                <a:moveTo>
                  <a:pt x="66406" y="0"/>
                </a:moveTo>
                <a:lnTo>
                  <a:pt x="0" y="28457"/>
                </a:lnTo>
                <a:lnTo>
                  <a:pt x="28459" y="47428"/>
                </a:lnTo>
                <a:lnTo>
                  <a:pt x="47432" y="75885"/>
                </a:lnTo>
                <a:lnTo>
                  <a:pt x="66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428433" y="8005726"/>
            <a:ext cx="1660525" cy="855980"/>
          </a:xfrm>
          <a:custGeom>
            <a:avLst/>
            <a:gdLst/>
            <a:ahLst/>
            <a:cxnLst/>
            <a:rect l="l" t="t" r="r" b="b"/>
            <a:pathLst>
              <a:path w="1660525" h="855979">
                <a:moveTo>
                  <a:pt x="0" y="0"/>
                </a:moveTo>
                <a:lnTo>
                  <a:pt x="9844" y="48926"/>
                </a:lnTo>
                <a:lnTo>
                  <a:pt x="17798" y="99097"/>
                </a:lnTo>
                <a:lnTo>
                  <a:pt x="24327" y="150070"/>
                </a:lnTo>
                <a:lnTo>
                  <a:pt x="29897" y="201406"/>
                </a:lnTo>
                <a:lnTo>
                  <a:pt x="34975" y="252664"/>
                </a:lnTo>
                <a:lnTo>
                  <a:pt x="40027" y="303404"/>
                </a:lnTo>
                <a:lnTo>
                  <a:pt x="45520" y="353186"/>
                </a:lnTo>
                <a:lnTo>
                  <a:pt x="51919" y="401569"/>
                </a:lnTo>
                <a:lnTo>
                  <a:pt x="59691" y="448112"/>
                </a:lnTo>
                <a:lnTo>
                  <a:pt x="69303" y="492376"/>
                </a:lnTo>
                <a:lnTo>
                  <a:pt x="81221" y="533920"/>
                </a:lnTo>
                <a:lnTo>
                  <a:pt x="95910" y="572303"/>
                </a:lnTo>
                <a:lnTo>
                  <a:pt x="113839" y="607085"/>
                </a:lnTo>
                <a:lnTo>
                  <a:pt x="144234" y="648054"/>
                </a:lnTo>
                <a:lnTo>
                  <a:pt x="178271" y="685551"/>
                </a:lnTo>
                <a:lnTo>
                  <a:pt x="215611" y="719519"/>
                </a:lnTo>
                <a:lnTo>
                  <a:pt x="255910" y="749902"/>
                </a:lnTo>
                <a:lnTo>
                  <a:pt x="298827" y="776642"/>
                </a:lnTo>
                <a:lnTo>
                  <a:pt x="344021" y="799683"/>
                </a:lnTo>
                <a:lnTo>
                  <a:pt x="391150" y="818968"/>
                </a:lnTo>
                <a:lnTo>
                  <a:pt x="439873" y="834439"/>
                </a:lnTo>
                <a:lnTo>
                  <a:pt x="489849" y="846040"/>
                </a:lnTo>
                <a:lnTo>
                  <a:pt x="540735" y="853714"/>
                </a:lnTo>
                <a:lnTo>
                  <a:pt x="576771" y="855542"/>
                </a:lnTo>
                <a:lnTo>
                  <a:pt x="620455" y="854556"/>
                </a:lnTo>
                <a:lnTo>
                  <a:pt x="670568" y="851090"/>
                </a:lnTo>
                <a:lnTo>
                  <a:pt x="725894" y="845481"/>
                </a:lnTo>
                <a:lnTo>
                  <a:pt x="785218" y="838065"/>
                </a:lnTo>
                <a:lnTo>
                  <a:pt x="847322" y="829178"/>
                </a:lnTo>
                <a:lnTo>
                  <a:pt x="910990" y="819156"/>
                </a:lnTo>
                <a:lnTo>
                  <a:pt x="975005" y="808334"/>
                </a:lnTo>
                <a:lnTo>
                  <a:pt x="1038152" y="797049"/>
                </a:lnTo>
                <a:lnTo>
                  <a:pt x="1099213" y="785636"/>
                </a:lnTo>
                <a:lnTo>
                  <a:pt x="1156973" y="774432"/>
                </a:lnTo>
                <a:lnTo>
                  <a:pt x="1210214" y="763772"/>
                </a:lnTo>
                <a:lnTo>
                  <a:pt x="1257720" y="753993"/>
                </a:lnTo>
                <a:lnTo>
                  <a:pt x="1298275" y="745430"/>
                </a:lnTo>
                <a:lnTo>
                  <a:pt x="1353665" y="733298"/>
                </a:lnTo>
                <a:lnTo>
                  <a:pt x="1400012" y="721507"/>
                </a:lnTo>
                <a:lnTo>
                  <a:pt x="1460785" y="693050"/>
                </a:lnTo>
                <a:lnTo>
                  <a:pt x="1489393" y="673485"/>
                </a:lnTo>
                <a:lnTo>
                  <a:pt x="1534603" y="643546"/>
                </a:lnTo>
                <a:lnTo>
                  <a:pt x="1587817" y="604714"/>
                </a:lnTo>
                <a:lnTo>
                  <a:pt x="1632137" y="569439"/>
                </a:lnTo>
                <a:lnTo>
                  <a:pt x="1650665" y="550171"/>
                </a:lnTo>
                <a:lnTo>
                  <a:pt x="1660152" y="540685"/>
                </a:lnTo>
                <a:lnTo>
                  <a:pt x="1660152" y="531200"/>
                </a:lnTo>
              </a:path>
            </a:pathLst>
          </a:custGeom>
          <a:ln w="3585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560916" y="8459737"/>
            <a:ext cx="210826" cy="26869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035574" y="7616799"/>
            <a:ext cx="560070" cy="398780"/>
          </a:xfrm>
          <a:custGeom>
            <a:avLst/>
            <a:gdLst/>
            <a:ahLst/>
            <a:cxnLst/>
            <a:rect l="l" t="t" r="r" b="b"/>
            <a:pathLst>
              <a:path w="560070" h="398779">
                <a:moveTo>
                  <a:pt x="493302" y="0"/>
                </a:moveTo>
                <a:lnTo>
                  <a:pt x="0" y="284584"/>
                </a:lnTo>
                <a:lnTo>
                  <a:pt x="66406" y="398412"/>
                </a:lnTo>
                <a:lnTo>
                  <a:pt x="559708" y="113828"/>
                </a:lnTo>
                <a:lnTo>
                  <a:pt x="4933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035574" y="7616799"/>
            <a:ext cx="560070" cy="398780"/>
          </a:xfrm>
          <a:custGeom>
            <a:avLst/>
            <a:gdLst/>
            <a:ahLst/>
            <a:cxnLst/>
            <a:rect l="l" t="t" r="r" b="b"/>
            <a:pathLst>
              <a:path w="560070" h="398779">
                <a:moveTo>
                  <a:pt x="0" y="284584"/>
                </a:moveTo>
                <a:lnTo>
                  <a:pt x="66406" y="398412"/>
                </a:lnTo>
                <a:lnTo>
                  <a:pt x="559708" y="113828"/>
                </a:lnTo>
                <a:lnTo>
                  <a:pt x="493302" y="0"/>
                </a:lnTo>
                <a:lnTo>
                  <a:pt x="0" y="284584"/>
                </a:lnTo>
              </a:path>
            </a:pathLst>
          </a:custGeom>
          <a:ln w="358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940708" y="7882411"/>
            <a:ext cx="199390" cy="189865"/>
          </a:xfrm>
          <a:custGeom>
            <a:avLst/>
            <a:gdLst/>
            <a:ahLst/>
            <a:cxnLst/>
            <a:rect l="l" t="t" r="r" b="b"/>
            <a:pathLst>
              <a:path w="199389" h="189865">
                <a:moveTo>
                  <a:pt x="123325" y="0"/>
                </a:moveTo>
                <a:lnTo>
                  <a:pt x="0" y="66400"/>
                </a:lnTo>
                <a:lnTo>
                  <a:pt x="75892" y="189714"/>
                </a:lnTo>
                <a:lnTo>
                  <a:pt x="199218" y="113828"/>
                </a:lnTo>
                <a:lnTo>
                  <a:pt x="123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940708" y="7882411"/>
            <a:ext cx="199390" cy="189865"/>
          </a:xfrm>
          <a:custGeom>
            <a:avLst/>
            <a:gdLst/>
            <a:ahLst/>
            <a:cxnLst/>
            <a:rect l="l" t="t" r="r" b="b"/>
            <a:pathLst>
              <a:path w="199389" h="189865">
                <a:moveTo>
                  <a:pt x="0" y="66400"/>
                </a:moveTo>
                <a:lnTo>
                  <a:pt x="75892" y="189714"/>
                </a:lnTo>
                <a:lnTo>
                  <a:pt x="199218" y="113828"/>
                </a:lnTo>
                <a:lnTo>
                  <a:pt x="123325" y="0"/>
                </a:lnTo>
                <a:lnTo>
                  <a:pt x="0" y="66400"/>
                </a:lnTo>
              </a:path>
            </a:pathLst>
          </a:custGeom>
          <a:ln w="3585">
            <a:solidFill>
              <a:srgbClr val="7C7C7C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230378" y="770833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097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239814" y="7578161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914"/>
                </a:lnTo>
              </a:path>
            </a:pathLst>
          </a:custGeom>
          <a:ln w="188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833649" y="7748334"/>
            <a:ext cx="90170" cy="140970"/>
          </a:xfrm>
          <a:custGeom>
            <a:avLst/>
            <a:gdLst/>
            <a:ahLst/>
            <a:cxnLst/>
            <a:rect l="l" t="t" r="r" b="b"/>
            <a:pathLst>
              <a:path w="90170" h="140970">
                <a:moveTo>
                  <a:pt x="49899" y="35919"/>
                </a:moveTo>
                <a:lnTo>
                  <a:pt x="35176" y="35919"/>
                </a:lnTo>
                <a:lnTo>
                  <a:pt x="27498" y="38069"/>
                </a:lnTo>
                <a:lnTo>
                  <a:pt x="2897" y="67419"/>
                </a:lnTo>
                <a:lnTo>
                  <a:pt x="0" y="88406"/>
                </a:lnTo>
                <a:lnTo>
                  <a:pt x="355" y="95874"/>
                </a:lnTo>
                <a:lnTo>
                  <a:pt x="28649" y="138478"/>
                </a:lnTo>
                <a:lnTo>
                  <a:pt x="36213" y="140679"/>
                </a:lnTo>
                <a:lnTo>
                  <a:pt x="44447" y="140679"/>
                </a:lnTo>
                <a:lnTo>
                  <a:pt x="53410" y="139746"/>
                </a:lnTo>
                <a:lnTo>
                  <a:pt x="61212" y="136945"/>
                </a:lnTo>
                <a:lnTo>
                  <a:pt x="67854" y="132270"/>
                </a:lnTo>
                <a:lnTo>
                  <a:pt x="72490" y="126729"/>
                </a:lnTo>
                <a:lnTo>
                  <a:pt x="38515" y="126729"/>
                </a:lnTo>
                <a:lnTo>
                  <a:pt x="31938" y="123567"/>
                </a:lnTo>
                <a:lnTo>
                  <a:pt x="17986" y="88406"/>
                </a:lnTo>
                <a:lnTo>
                  <a:pt x="18477" y="79110"/>
                </a:lnTo>
                <a:lnTo>
                  <a:pt x="37541" y="49958"/>
                </a:lnTo>
                <a:lnTo>
                  <a:pt x="89578" y="49958"/>
                </a:lnTo>
                <a:lnTo>
                  <a:pt x="89578" y="49705"/>
                </a:lnTo>
                <a:lnTo>
                  <a:pt x="72173" y="49705"/>
                </a:lnTo>
                <a:lnTo>
                  <a:pt x="69125" y="45531"/>
                </a:lnTo>
                <a:lnTo>
                  <a:pt x="65166" y="42243"/>
                </a:lnTo>
                <a:lnTo>
                  <a:pt x="55439" y="37184"/>
                </a:lnTo>
                <a:lnTo>
                  <a:pt x="49899" y="35919"/>
                </a:lnTo>
                <a:close/>
              </a:path>
              <a:path w="90170" h="140970">
                <a:moveTo>
                  <a:pt x="89578" y="125717"/>
                </a:moveTo>
                <a:lnTo>
                  <a:pt x="73337" y="125717"/>
                </a:lnTo>
                <a:lnTo>
                  <a:pt x="73337" y="138415"/>
                </a:lnTo>
                <a:lnTo>
                  <a:pt x="89578" y="138415"/>
                </a:lnTo>
                <a:lnTo>
                  <a:pt x="89578" y="125717"/>
                </a:lnTo>
                <a:close/>
              </a:path>
              <a:path w="90170" h="140970">
                <a:moveTo>
                  <a:pt x="89578" y="49958"/>
                </a:moveTo>
                <a:lnTo>
                  <a:pt x="53301" y="49958"/>
                </a:lnTo>
                <a:lnTo>
                  <a:pt x="60018" y="53120"/>
                </a:lnTo>
                <a:lnTo>
                  <a:pt x="65470" y="59570"/>
                </a:lnTo>
                <a:lnTo>
                  <a:pt x="69041" y="65075"/>
                </a:lnTo>
                <a:lnTo>
                  <a:pt x="71595" y="71933"/>
                </a:lnTo>
                <a:lnTo>
                  <a:pt x="73129" y="80166"/>
                </a:lnTo>
                <a:lnTo>
                  <a:pt x="73641" y="89798"/>
                </a:lnTo>
                <a:lnTo>
                  <a:pt x="73138" y="98521"/>
                </a:lnTo>
                <a:lnTo>
                  <a:pt x="53757" y="126729"/>
                </a:lnTo>
                <a:lnTo>
                  <a:pt x="72490" y="126729"/>
                </a:lnTo>
                <a:lnTo>
                  <a:pt x="73337" y="125717"/>
                </a:lnTo>
                <a:lnTo>
                  <a:pt x="89578" y="125717"/>
                </a:lnTo>
                <a:lnTo>
                  <a:pt x="89578" y="49958"/>
                </a:lnTo>
                <a:close/>
              </a:path>
              <a:path w="90170" h="140970">
                <a:moveTo>
                  <a:pt x="89578" y="0"/>
                </a:moveTo>
                <a:lnTo>
                  <a:pt x="72173" y="0"/>
                </a:lnTo>
                <a:lnTo>
                  <a:pt x="72173" y="49705"/>
                </a:lnTo>
                <a:lnTo>
                  <a:pt x="89578" y="49705"/>
                </a:lnTo>
                <a:lnTo>
                  <a:pt x="895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962174" y="7748309"/>
            <a:ext cx="0" cy="139065"/>
          </a:xfrm>
          <a:custGeom>
            <a:avLst/>
            <a:gdLst/>
            <a:ahLst/>
            <a:cxnLst/>
            <a:rect l="l" t="t" r="r" b="b"/>
            <a:pathLst>
              <a:path w="0" h="139065">
                <a:moveTo>
                  <a:pt x="0" y="0"/>
                </a:moveTo>
                <a:lnTo>
                  <a:pt x="0" y="138440"/>
                </a:lnTo>
              </a:path>
            </a:pathLst>
          </a:custGeom>
          <a:ln w="175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63179" y="7545191"/>
            <a:ext cx="2154555" cy="1913889"/>
          </a:xfrm>
          <a:custGeom>
            <a:avLst/>
            <a:gdLst/>
            <a:ahLst/>
            <a:cxnLst/>
            <a:rect l="l" t="t" r="r" b="b"/>
            <a:pathLst>
              <a:path w="2154555" h="1913890">
                <a:moveTo>
                  <a:pt x="344407" y="557984"/>
                </a:moveTo>
                <a:lnTo>
                  <a:pt x="361635" y="512630"/>
                </a:lnTo>
                <a:lnTo>
                  <a:pt x="379773" y="468186"/>
                </a:lnTo>
                <a:lnTo>
                  <a:pt x="399733" y="425563"/>
                </a:lnTo>
                <a:lnTo>
                  <a:pt x="422425" y="385670"/>
                </a:lnTo>
                <a:lnTo>
                  <a:pt x="448759" y="349417"/>
                </a:lnTo>
                <a:lnTo>
                  <a:pt x="499076" y="292080"/>
                </a:lnTo>
                <a:lnTo>
                  <a:pt x="534053" y="253599"/>
                </a:lnTo>
                <a:lnTo>
                  <a:pt x="573527" y="211535"/>
                </a:lnTo>
                <a:lnTo>
                  <a:pt x="615960" y="168106"/>
                </a:lnTo>
                <a:lnTo>
                  <a:pt x="659817" y="125530"/>
                </a:lnTo>
                <a:lnTo>
                  <a:pt x="703560" y="86025"/>
                </a:lnTo>
                <a:lnTo>
                  <a:pt x="745652" y="51811"/>
                </a:lnTo>
                <a:lnTo>
                  <a:pt x="784556" y="25105"/>
                </a:lnTo>
                <a:lnTo>
                  <a:pt x="818736" y="8125"/>
                </a:lnTo>
                <a:lnTo>
                  <a:pt x="867441" y="0"/>
                </a:lnTo>
                <a:lnTo>
                  <a:pt x="915649" y="5804"/>
                </a:lnTo>
                <a:lnTo>
                  <a:pt x="962860" y="22056"/>
                </a:lnTo>
                <a:lnTo>
                  <a:pt x="1008579" y="45273"/>
                </a:lnTo>
                <a:lnTo>
                  <a:pt x="1052305" y="71973"/>
                </a:lnTo>
                <a:lnTo>
                  <a:pt x="1093543" y="98672"/>
                </a:lnTo>
                <a:lnTo>
                  <a:pt x="1131793" y="121889"/>
                </a:lnTo>
                <a:lnTo>
                  <a:pt x="1177101" y="148586"/>
                </a:lnTo>
                <a:lnTo>
                  <a:pt x="1221043" y="180743"/>
                </a:lnTo>
                <a:lnTo>
                  <a:pt x="1262253" y="214721"/>
                </a:lnTo>
                <a:lnTo>
                  <a:pt x="1299364" y="246878"/>
                </a:lnTo>
                <a:lnTo>
                  <a:pt x="1331012" y="273574"/>
                </a:lnTo>
                <a:lnTo>
                  <a:pt x="1374739" y="298016"/>
                </a:lnTo>
                <a:lnTo>
                  <a:pt x="1417577" y="319791"/>
                </a:lnTo>
                <a:lnTo>
                  <a:pt x="1455078" y="346899"/>
                </a:lnTo>
                <a:lnTo>
                  <a:pt x="1482797" y="387338"/>
                </a:lnTo>
                <a:lnTo>
                  <a:pt x="1495298" y="468487"/>
                </a:lnTo>
                <a:lnTo>
                  <a:pt x="1499724" y="525397"/>
                </a:lnTo>
                <a:lnTo>
                  <a:pt x="1503817" y="586121"/>
                </a:lnTo>
                <a:lnTo>
                  <a:pt x="1508242" y="645352"/>
                </a:lnTo>
                <a:lnTo>
                  <a:pt x="1513663" y="697784"/>
                </a:lnTo>
                <a:lnTo>
                  <a:pt x="1520743" y="738110"/>
                </a:lnTo>
                <a:lnTo>
                  <a:pt x="1537212" y="788924"/>
                </a:lnTo>
                <a:lnTo>
                  <a:pt x="1554592" y="837464"/>
                </a:lnTo>
                <a:lnTo>
                  <a:pt x="1576069" y="881452"/>
                </a:lnTo>
                <a:lnTo>
                  <a:pt x="1604833" y="918615"/>
                </a:lnTo>
                <a:lnTo>
                  <a:pt x="1644069" y="946677"/>
                </a:lnTo>
                <a:lnTo>
                  <a:pt x="1717078" y="968519"/>
                </a:lnTo>
                <a:lnTo>
                  <a:pt x="1769235" y="979014"/>
                </a:lnTo>
                <a:lnTo>
                  <a:pt x="1827426" y="989452"/>
                </a:lnTo>
                <a:lnTo>
                  <a:pt x="1888349" y="1000004"/>
                </a:lnTo>
                <a:lnTo>
                  <a:pt x="1948702" y="1010840"/>
                </a:lnTo>
                <a:lnTo>
                  <a:pt x="2005185" y="1022131"/>
                </a:lnTo>
                <a:lnTo>
                  <a:pt x="2054497" y="1034047"/>
                </a:lnTo>
                <a:lnTo>
                  <a:pt x="2093335" y="1046761"/>
                </a:lnTo>
                <a:lnTo>
                  <a:pt x="2146479" y="1094949"/>
                </a:lnTo>
                <a:lnTo>
                  <a:pt x="2154068" y="1138558"/>
                </a:lnTo>
                <a:lnTo>
                  <a:pt x="2145720" y="1186718"/>
                </a:lnTo>
                <a:lnTo>
                  <a:pt x="2125988" y="1234878"/>
                </a:lnTo>
                <a:lnTo>
                  <a:pt x="2099425" y="1278488"/>
                </a:lnTo>
                <a:lnTo>
                  <a:pt x="2061858" y="1333170"/>
                </a:lnTo>
                <a:lnTo>
                  <a:pt x="2033256" y="1369186"/>
                </a:lnTo>
                <a:lnTo>
                  <a:pt x="1999247" y="1408785"/>
                </a:lnTo>
                <a:lnTo>
                  <a:pt x="1960684" y="1450319"/>
                </a:lnTo>
                <a:lnTo>
                  <a:pt x="1918421" y="1492136"/>
                </a:lnTo>
                <a:lnTo>
                  <a:pt x="1873312" y="1532589"/>
                </a:lnTo>
                <a:lnTo>
                  <a:pt x="1826211" y="1570027"/>
                </a:lnTo>
                <a:lnTo>
                  <a:pt x="1777972" y="1602800"/>
                </a:lnTo>
                <a:lnTo>
                  <a:pt x="1729448" y="1629260"/>
                </a:lnTo>
                <a:lnTo>
                  <a:pt x="1684788" y="1650072"/>
                </a:lnTo>
                <a:lnTo>
                  <a:pt x="1638887" y="1666483"/>
                </a:lnTo>
                <a:lnTo>
                  <a:pt x="1591918" y="1679261"/>
                </a:lnTo>
                <a:lnTo>
                  <a:pt x="1544050" y="1689176"/>
                </a:lnTo>
                <a:lnTo>
                  <a:pt x="1495455" y="1696996"/>
                </a:lnTo>
                <a:lnTo>
                  <a:pt x="1446305" y="1703492"/>
                </a:lnTo>
                <a:lnTo>
                  <a:pt x="1396769" y="1709433"/>
                </a:lnTo>
                <a:lnTo>
                  <a:pt x="1347020" y="1715587"/>
                </a:lnTo>
                <a:lnTo>
                  <a:pt x="1297228" y="1722724"/>
                </a:lnTo>
                <a:lnTo>
                  <a:pt x="1247564" y="1731613"/>
                </a:lnTo>
                <a:lnTo>
                  <a:pt x="1198200" y="1743023"/>
                </a:lnTo>
                <a:lnTo>
                  <a:pt x="1149669" y="1756520"/>
                </a:lnTo>
                <a:lnTo>
                  <a:pt x="1099293" y="1772781"/>
                </a:lnTo>
                <a:lnTo>
                  <a:pt x="1047600" y="1791018"/>
                </a:lnTo>
                <a:lnTo>
                  <a:pt x="995116" y="1810440"/>
                </a:lnTo>
                <a:lnTo>
                  <a:pt x="942369" y="1830257"/>
                </a:lnTo>
                <a:lnTo>
                  <a:pt x="889886" y="1849679"/>
                </a:lnTo>
                <a:lnTo>
                  <a:pt x="838192" y="1867917"/>
                </a:lnTo>
                <a:lnTo>
                  <a:pt x="787817" y="1884179"/>
                </a:lnTo>
                <a:lnTo>
                  <a:pt x="739286" y="1897675"/>
                </a:lnTo>
                <a:lnTo>
                  <a:pt x="693127" y="1907617"/>
                </a:lnTo>
                <a:lnTo>
                  <a:pt x="649866" y="1913213"/>
                </a:lnTo>
                <a:lnTo>
                  <a:pt x="610031" y="1913674"/>
                </a:lnTo>
                <a:lnTo>
                  <a:pt x="563952" y="1906482"/>
                </a:lnTo>
                <a:lnTo>
                  <a:pt x="520371" y="1891956"/>
                </a:lnTo>
                <a:lnTo>
                  <a:pt x="478976" y="1871187"/>
                </a:lnTo>
                <a:lnTo>
                  <a:pt x="439455" y="1845268"/>
                </a:lnTo>
                <a:lnTo>
                  <a:pt x="401496" y="1815292"/>
                </a:lnTo>
                <a:lnTo>
                  <a:pt x="364786" y="1782350"/>
                </a:lnTo>
                <a:lnTo>
                  <a:pt x="329012" y="1747537"/>
                </a:lnTo>
                <a:lnTo>
                  <a:pt x="293864" y="1711943"/>
                </a:lnTo>
                <a:lnTo>
                  <a:pt x="259028" y="1676661"/>
                </a:lnTo>
                <a:lnTo>
                  <a:pt x="229572" y="1640664"/>
                </a:lnTo>
                <a:lnTo>
                  <a:pt x="198693" y="1601425"/>
                </a:lnTo>
                <a:lnTo>
                  <a:pt x="167245" y="1559684"/>
                </a:lnTo>
                <a:lnTo>
                  <a:pt x="136082" y="1516178"/>
                </a:lnTo>
                <a:lnTo>
                  <a:pt x="106057" y="1471649"/>
                </a:lnTo>
                <a:lnTo>
                  <a:pt x="78024" y="1426836"/>
                </a:lnTo>
                <a:lnTo>
                  <a:pt x="52837" y="1382477"/>
                </a:lnTo>
                <a:lnTo>
                  <a:pt x="31350" y="1339314"/>
                </a:lnTo>
                <a:lnTo>
                  <a:pt x="14416" y="1298084"/>
                </a:lnTo>
                <a:lnTo>
                  <a:pt x="2890" y="1259527"/>
                </a:lnTo>
                <a:lnTo>
                  <a:pt x="0" y="1210607"/>
                </a:lnTo>
                <a:lnTo>
                  <a:pt x="4669" y="1163243"/>
                </a:lnTo>
                <a:lnTo>
                  <a:pt x="15563" y="1117211"/>
                </a:lnTo>
                <a:lnTo>
                  <a:pt x="31350" y="1072291"/>
                </a:lnTo>
                <a:lnTo>
                  <a:pt x="50693" y="1028259"/>
                </a:lnTo>
                <a:lnTo>
                  <a:pt x="72261" y="984894"/>
                </a:lnTo>
                <a:lnTo>
                  <a:pt x="94717" y="941974"/>
                </a:lnTo>
                <a:lnTo>
                  <a:pt x="116729" y="899275"/>
                </a:lnTo>
                <a:lnTo>
                  <a:pt x="139352" y="853892"/>
                </a:lnTo>
                <a:lnTo>
                  <a:pt x="164310" y="809953"/>
                </a:lnTo>
                <a:lnTo>
                  <a:pt x="191269" y="767125"/>
                </a:lnTo>
                <a:lnTo>
                  <a:pt x="219896" y="725074"/>
                </a:lnTo>
                <a:lnTo>
                  <a:pt x="249856" y="683468"/>
                </a:lnTo>
                <a:lnTo>
                  <a:pt x="280817" y="641974"/>
                </a:lnTo>
                <a:lnTo>
                  <a:pt x="312445" y="600256"/>
                </a:lnTo>
                <a:lnTo>
                  <a:pt x="344407" y="557984"/>
                </a:lnTo>
              </a:path>
            </a:pathLst>
          </a:custGeom>
          <a:ln w="35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629564" y="9172659"/>
            <a:ext cx="164856" cy="1647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527004" y="9221853"/>
            <a:ext cx="408305" cy="208915"/>
          </a:xfrm>
          <a:custGeom>
            <a:avLst/>
            <a:gdLst/>
            <a:ahLst/>
            <a:cxnLst/>
            <a:rect l="l" t="t" r="r" b="b"/>
            <a:pathLst>
              <a:path w="408305" h="208915">
                <a:moveTo>
                  <a:pt x="407923" y="0"/>
                </a:moveTo>
                <a:lnTo>
                  <a:pt x="0" y="208566"/>
                </a:lnTo>
              </a:path>
            </a:pathLst>
          </a:custGeom>
          <a:ln w="358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84032" y="8575399"/>
            <a:ext cx="164856" cy="15526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914284" y="8510829"/>
            <a:ext cx="0" cy="322580"/>
          </a:xfrm>
          <a:custGeom>
            <a:avLst/>
            <a:gdLst/>
            <a:ahLst/>
            <a:cxnLst/>
            <a:rect l="l" t="t" r="r" b="b"/>
            <a:pathLst>
              <a:path w="0" h="322579">
                <a:moveTo>
                  <a:pt x="0" y="0"/>
                </a:moveTo>
                <a:lnTo>
                  <a:pt x="0" y="322330"/>
                </a:lnTo>
              </a:path>
            </a:pathLst>
          </a:custGeom>
          <a:ln w="358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373426" y="7693730"/>
            <a:ext cx="155369" cy="1552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375218" y="7553317"/>
            <a:ext cx="294640" cy="294005"/>
          </a:xfrm>
          <a:custGeom>
            <a:avLst/>
            <a:gdLst/>
            <a:ahLst/>
            <a:cxnLst/>
            <a:rect l="l" t="t" r="r" b="b"/>
            <a:pathLst>
              <a:path w="294639" h="294004">
                <a:moveTo>
                  <a:pt x="0" y="0"/>
                </a:moveTo>
                <a:lnTo>
                  <a:pt x="294084" y="293889"/>
                </a:lnTo>
              </a:path>
            </a:pathLst>
          </a:custGeom>
          <a:ln w="35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650329" y="9231333"/>
            <a:ext cx="66675" cy="76200"/>
          </a:xfrm>
          <a:custGeom>
            <a:avLst/>
            <a:gdLst/>
            <a:ahLst/>
            <a:cxnLst/>
            <a:rect l="l" t="t" r="r" b="b"/>
            <a:pathLst>
              <a:path w="66675" h="76200">
                <a:moveTo>
                  <a:pt x="66406" y="0"/>
                </a:moveTo>
                <a:lnTo>
                  <a:pt x="0" y="28440"/>
                </a:lnTo>
                <a:lnTo>
                  <a:pt x="28459" y="47401"/>
                </a:lnTo>
                <a:lnTo>
                  <a:pt x="47432" y="75842"/>
                </a:lnTo>
                <a:lnTo>
                  <a:pt x="66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056583" y="8700435"/>
            <a:ext cx="1660525" cy="855344"/>
          </a:xfrm>
          <a:custGeom>
            <a:avLst/>
            <a:gdLst/>
            <a:ahLst/>
            <a:cxnLst/>
            <a:rect l="l" t="t" r="r" b="b"/>
            <a:pathLst>
              <a:path w="1660525" h="855345">
                <a:moveTo>
                  <a:pt x="0" y="0"/>
                </a:moveTo>
                <a:lnTo>
                  <a:pt x="9844" y="48898"/>
                </a:lnTo>
                <a:lnTo>
                  <a:pt x="17798" y="99040"/>
                </a:lnTo>
                <a:lnTo>
                  <a:pt x="24327" y="149984"/>
                </a:lnTo>
                <a:lnTo>
                  <a:pt x="29897" y="201291"/>
                </a:lnTo>
                <a:lnTo>
                  <a:pt x="34975" y="252520"/>
                </a:lnTo>
                <a:lnTo>
                  <a:pt x="40027" y="303232"/>
                </a:lnTo>
                <a:lnTo>
                  <a:pt x="45520" y="352985"/>
                </a:lnTo>
                <a:lnTo>
                  <a:pt x="51919" y="401340"/>
                </a:lnTo>
                <a:lnTo>
                  <a:pt x="59691" y="447857"/>
                </a:lnTo>
                <a:lnTo>
                  <a:pt x="69303" y="492096"/>
                </a:lnTo>
                <a:lnTo>
                  <a:pt x="81221" y="533616"/>
                </a:lnTo>
                <a:lnTo>
                  <a:pt x="95910" y="571977"/>
                </a:lnTo>
                <a:lnTo>
                  <a:pt x="113839" y="606740"/>
                </a:lnTo>
                <a:lnTo>
                  <a:pt x="144234" y="647687"/>
                </a:lnTo>
                <a:lnTo>
                  <a:pt x="178271" y="685163"/>
                </a:lnTo>
                <a:lnTo>
                  <a:pt x="215611" y="719113"/>
                </a:lnTo>
                <a:lnTo>
                  <a:pt x="255910" y="749479"/>
                </a:lnTo>
                <a:lnTo>
                  <a:pt x="298827" y="776205"/>
                </a:lnTo>
                <a:lnTo>
                  <a:pt x="344021" y="799233"/>
                </a:lnTo>
                <a:lnTo>
                  <a:pt x="391150" y="818507"/>
                </a:lnTo>
                <a:lnTo>
                  <a:pt x="439873" y="833969"/>
                </a:lnTo>
                <a:lnTo>
                  <a:pt x="489849" y="845563"/>
                </a:lnTo>
                <a:lnTo>
                  <a:pt x="540735" y="853233"/>
                </a:lnTo>
                <a:lnTo>
                  <a:pt x="576771" y="855060"/>
                </a:lnTo>
                <a:lnTo>
                  <a:pt x="620455" y="854074"/>
                </a:lnTo>
                <a:lnTo>
                  <a:pt x="670568" y="850610"/>
                </a:lnTo>
                <a:lnTo>
                  <a:pt x="725894" y="845004"/>
                </a:lnTo>
                <a:lnTo>
                  <a:pt x="785218" y="837592"/>
                </a:lnTo>
                <a:lnTo>
                  <a:pt x="847322" y="828710"/>
                </a:lnTo>
                <a:lnTo>
                  <a:pt x="910990" y="818692"/>
                </a:lnTo>
                <a:lnTo>
                  <a:pt x="975005" y="807876"/>
                </a:lnTo>
                <a:lnTo>
                  <a:pt x="1038152" y="796597"/>
                </a:lnTo>
                <a:lnTo>
                  <a:pt x="1099213" y="785191"/>
                </a:lnTo>
                <a:lnTo>
                  <a:pt x="1156973" y="773993"/>
                </a:lnTo>
                <a:lnTo>
                  <a:pt x="1210214" y="763339"/>
                </a:lnTo>
                <a:lnTo>
                  <a:pt x="1257720" y="753565"/>
                </a:lnTo>
                <a:lnTo>
                  <a:pt x="1298275" y="745006"/>
                </a:lnTo>
                <a:lnTo>
                  <a:pt x="1353665" y="732880"/>
                </a:lnTo>
                <a:lnTo>
                  <a:pt x="1400012" y="721096"/>
                </a:lnTo>
                <a:lnTo>
                  <a:pt x="1460785" y="692655"/>
                </a:lnTo>
                <a:lnTo>
                  <a:pt x="1489393" y="673102"/>
                </a:lnTo>
                <a:lnTo>
                  <a:pt x="1534603" y="643180"/>
                </a:lnTo>
                <a:lnTo>
                  <a:pt x="1587817" y="604370"/>
                </a:lnTo>
                <a:lnTo>
                  <a:pt x="1632137" y="569115"/>
                </a:lnTo>
                <a:lnTo>
                  <a:pt x="1650665" y="549858"/>
                </a:lnTo>
                <a:lnTo>
                  <a:pt x="1660152" y="540378"/>
                </a:lnTo>
                <a:lnTo>
                  <a:pt x="1660152" y="530897"/>
                </a:lnTo>
              </a:path>
            </a:pathLst>
          </a:custGeom>
          <a:ln w="3583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197090" y="9153632"/>
            <a:ext cx="202802" cy="26909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663724" y="8311743"/>
            <a:ext cx="560070" cy="398780"/>
          </a:xfrm>
          <a:custGeom>
            <a:avLst/>
            <a:gdLst/>
            <a:ahLst/>
            <a:cxnLst/>
            <a:rect l="l" t="t" r="r" b="b"/>
            <a:pathLst>
              <a:path w="560069" h="398779">
                <a:moveTo>
                  <a:pt x="493302" y="0"/>
                </a:moveTo>
                <a:lnTo>
                  <a:pt x="0" y="284409"/>
                </a:lnTo>
                <a:lnTo>
                  <a:pt x="66406" y="398173"/>
                </a:lnTo>
                <a:lnTo>
                  <a:pt x="559708" y="113763"/>
                </a:lnTo>
                <a:lnTo>
                  <a:pt x="4933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663724" y="8311743"/>
            <a:ext cx="560070" cy="398780"/>
          </a:xfrm>
          <a:custGeom>
            <a:avLst/>
            <a:gdLst/>
            <a:ahLst/>
            <a:cxnLst/>
            <a:rect l="l" t="t" r="r" b="b"/>
            <a:pathLst>
              <a:path w="560069" h="398779">
                <a:moveTo>
                  <a:pt x="0" y="284409"/>
                </a:moveTo>
                <a:lnTo>
                  <a:pt x="66406" y="398173"/>
                </a:lnTo>
                <a:lnTo>
                  <a:pt x="559708" y="113763"/>
                </a:lnTo>
                <a:lnTo>
                  <a:pt x="493302" y="0"/>
                </a:lnTo>
                <a:lnTo>
                  <a:pt x="0" y="284409"/>
                </a:lnTo>
              </a:path>
            </a:pathLst>
          </a:custGeom>
          <a:ln w="3583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858528" y="8402706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 h="0">
                <a:moveTo>
                  <a:pt x="0" y="0"/>
                </a:moveTo>
                <a:lnTo>
                  <a:pt x="89097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867964" y="8272574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879"/>
                </a:lnTo>
              </a:path>
            </a:pathLst>
          </a:custGeom>
          <a:ln w="188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407587" y="8738357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47432" y="0"/>
                </a:moveTo>
                <a:lnTo>
                  <a:pt x="0" y="66362"/>
                </a:lnTo>
                <a:lnTo>
                  <a:pt x="75892" y="66362"/>
                </a:lnTo>
                <a:lnTo>
                  <a:pt x="56919" y="37921"/>
                </a:lnTo>
                <a:lnTo>
                  <a:pt x="4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407587" y="8671994"/>
            <a:ext cx="285115" cy="133350"/>
          </a:xfrm>
          <a:custGeom>
            <a:avLst/>
            <a:gdLst/>
            <a:ahLst/>
            <a:cxnLst/>
            <a:rect l="l" t="t" r="r" b="b"/>
            <a:pathLst>
              <a:path w="285114" h="133350">
                <a:moveTo>
                  <a:pt x="284597" y="0"/>
                </a:moveTo>
                <a:lnTo>
                  <a:pt x="0" y="132724"/>
                </a:lnTo>
              </a:path>
            </a:pathLst>
          </a:custGeom>
          <a:ln w="3583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432138" y="8226419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18973" y="28440"/>
                </a:lnTo>
                <a:lnTo>
                  <a:pt x="28459" y="66362"/>
                </a:lnTo>
                <a:lnTo>
                  <a:pt x="75892" y="94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223433" y="8235900"/>
            <a:ext cx="285115" cy="133350"/>
          </a:xfrm>
          <a:custGeom>
            <a:avLst/>
            <a:gdLst/>
            <a:ahLst/>
            <a:cxnLst/>
            <a:rect l="l" t="t" r="r" b="b"/>
            <a:pathLst>
              <a:path w="285114" h="133350">
                <a:moveTo>
                  <a:pt x="284597" y="0"/>
                </a:moveTo>
                <a:lnTo>
                  <a:pt x="0" y="132724"/>
                </a:lnTo>
              </a:path>
            </a:pathLst>
          </a:custGeom>
          <a:ln w="3583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496191" y="8576104"/>
            <a:ext cx="83747" cy="10248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321587" y="8187360"/>
            <a:ext cx="83734" cy="10251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03" name="object 10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4281"/>
            <a:ext cx="6709409" cy="773049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 marR="205104">
              <a:lnSpc>
                <a:spcPct val="118000"/>
              </a:lnSpc>
              <a:spcBef>
                <a:spcPts val="204"/>
              </a:spcBef>
            </a:pPr>
            <a:r>
              <a:rPr dirty="0" sz="1400" spc="-5">
                <a:latin typeface="Candara"/>
                <a:cs typeface="Candara"/>
              </a:rPr>
              <a:t>Assume virtual load is applied first then real loads is applied </a:t>
            </a:r>
            <a:r>
              <a:rPr dirty="0" sz="1400">
                <a:latin typeface="Candara"/>
                <a:cs typeface="Candara"/>
              </a:rPr>
              <a:t>and cause </a:t>
            </a:r>
            <a:r>
              <a:rPr dirty="0" sz="1400" spc="-5">
                <a:latin typeface="Candara"/>
                <a:cs typeface="Candara"/>
              </a:rPr>
              <a:t>∆, then external  work done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virtual load throughout ∆,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is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>
                <a:latin typeface="Candara"/>
                <a:cs typeface="Candara"/>
              </a:rPr>
              <a:t>Ue=1*∆</a:t>
            </a:r>
            <a:endParaRPr sz="1400">
              <a:latin typeface="Candara"/>
              <a:cs typeface="Candara"/>
            </a:endParaRPr>
          </a:p>
          <a:p>
            <a:pPr marL="29209" marR="5055870">
              <a:lnSpc>
                <a:spcPct val="176400"/>
              </a:lnSpc>
            </a:pPr>
            <a:r>
              <a:rPr dirty="0" sz="1400" spc="-5">
                <a:latin typeface="Candara"/>
                <a:cs typeface="Candara"/>
              </a:rPr>
              <a:t>While internal work </a:t>
            </a:r>
            <a:r>
              <a:rPr dirty="0" sz="1400">
                <a:latin typeface="Candara"/>
                <a:cs typeface="Candara"/>
              </a:rPr>
              <a:t>is  Ui=</a:t>
            </a:r>
            <a:r>
              <a:rPr dirty="0" sz="1400">
                <a:latin typeface="Times New Roman"/>
                <a:cs typeface="Times New Roman"/>
              </a:rPr>
              <a:t>∑</a:t>
            </a:r>
            <a:r>
              <a:rPr dirty="0" sz="1400">
                <a:latin typeface="Candara"/>
                <a:cs typeface="Candara"/>
              </a:rPr>
              <a:t>u*dL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285"/>
              </a:spcBef>
            </a:pPr>
            <a:r>
              <a:rPr dirty="0" sz="1400">
                <a:latin typeface="Candara"/>
                <a:cs typeface="Candara"/>
              </a:rPr>
              <a:t>Ue=Ui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>
                <a:latin typeface="Candara"/>
                <a:cs typeface="Candara"/>
              </a:rPr>
              <a:t>1*∆=</a:t>
            </a:r>
            <a:r>
              <a:rPr dirty="0" sz="1400">
                <a:latin typeface="Times New Roman"/>
                <a:cs typeface="Times New Roman"/>
              </a:rPr>
              <a:t>∑</a:t>
            </a:r>
            <a:r>
              <a:rPr dirty="0" sz="1400">
                <a:latin typeface="Candara"/>
                <a:cs typeface="Candara"/>
              </a:rPr>
              <a:t>u*dL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300"/>
              </a:spcBef>
            </a:pPr>
            <a:r>
              <a:rPr dirty="0" sz="1400" spc="-5">
                <a:latin typeface="Candara"/>
                <a:cs typeface="Candara"/>
              </a:rPr>
              <a:t>1=external virtual unit load acting in the direction of</a:t>
            </a:r>
            <a:r>
              <a:rPr dirty="0" sz="1400" spc="2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∆.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ndara"/>
                <a:cs typeface="Candara"/>
              </a:rPr>
              <a:t>u=internal virtual </a:t>
            </a:r>
            <a:r>
              <a:rPr dirty="0" sz="1400">
                <a:latin typeface="Candara"/>
                <a:cs typeface="Candara"/>
              </a:rPr>
              <a:t>load </a:t>
            </a:r>
            <a:r>
              <a:rPr dirty="0" sz="1400" spc="-5">
                <a:latin typeface="Candara"/>
                <a:cs typeface="Candara"/>
              </a:rPr>
              <a:t>acting </a:t>
            </a:r>
            <a:r>
              <a:rPr dirty="0" sz="1400">
                <a:latin typeface="Candara"/>
                <a:cs typeface="Candara"/>
              </a:rPr>
              <a:t>on </a:t>
            </a:r>
            <a:r>
              <a:rPr dirty="0" sz="1400" spc="-5">
                <a:latin typeface="Candara"/>
                <a:cs typeface="Candara"/>
              </a:rPr>
              <a:t>the element in the direction of</a:t>
            </a:r>
            <a:r>
              <a:rPr dirty="0" sz="1400" spc="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dL.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∆=external displacement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real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loads.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dL=internal deformation of the element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real loads.</a:t>
            </a:r>
            <a:endParaRPr sz="1400">
              <a:latin typeface="Candara"/>
              <a:cs typeface="Candara"/>
            </a:endParaRPr>
          </a:p>
          <a:p>
            <a:pPr marL="29209" marR="85725">
              <a:lnSpc>
                <a:spcPct val="117500"/>
              </a:lnSpc>
              <a:spcBef>
                <a:spcPts val="980"/>
              </a:spcBef>
            </a:pPr>
            <a:r>
              <a:rPr dirty="0" sz="1400" spc="-5">
                <a:latin typeface="Candara"/>
                <a:cs typeface="Candara"/>
              </a:rPr>
              <a:t>In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similar manner, </a:t>
            </a:r>
            <a:r>
              <a:rPr dirty="0" sz="1400">
                <a:latin typeface="Candara"/>
                <a:cs typeface="Candara"/>
              </a:rPr>
              <a:t>if </a:t>
            </a:r>
            <a:r>
              <a:rPr dirty="0" sz="1400" spc="-5">
                <a:latin typeface="Candara"/>
                <a:cs typeface="Candara"/>
              </a:rPr>
              <a:t>the rotational </a:t>
            </a:r>
            <a:r>
              <a:rPr dirty="0" sz="1400">
                <a:latin typeface="Candara"/>
                <a:cs typeface="Candara"/>
              </a:rPr>
              <a:t>displacement </a:t>
            </a:r>
            <a:r>
              <a:rPr dirty="0" sz="1400" spc="-5">
                <a:latin typeface="Candara"/>
                <a:cs typeface="Candara"/>
              </a:rPr>
              <a:t>or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of the tangent at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point on </a:t>
            </a:r>
            <a:r>
              <a:rPr dirty="0" sz="1400">
                <a:latin typeface="Candara"/>
                <a:cs typeface="Candara"/>
              </a:rPr>
              <a:t>a  structure </a:t>
            </a:r>
            <a:r>
              <a:rPr dirty="0" sz="1400" spc="-5">
                <a:latin typeface="Candara"/>
                <a:cs typeface="Candara"/>
              </a:rPr>
              <a:t>is </a:t>
            </a:r>
            <a:r>
              <a:rPr dirty="0" sz="1400">
                <a:latin typeface="Candara"/>
                <a:cs typeface="Candara"/>
              </a:rPr>
              <a:t>to be </a:t>
            </a:r>
            <a:r>
              <a:rPr dirty="0" sz="1400" spc="-5">
                <a:latin typeface="Candara"/>
                <a:cs typeface="Candara"/>
              </a:rPr>
              <a:t>determined </a:t>
            </a:r>
            <a:r>
              <a:rPr dirty="0" sz="1400">
                <a:latin typeface="Candara"/>
                <a:cs typeface="Candara"/>
              </a:rPr>
              <a:t>, a </a:t>
            </a:r>
            <a:r>
              <a:rPr dirty="0" sz="1400" spc="-5">
                <a:latin typeface="Candara"/>
                <a:cs typeface="Candara"/>
              </a:rPr>
              <a:t>virtual </a:t>
            </a:r>
            <a:r>
              <a:rPr dirty="0" sz="1400">
                <a:latin typeface="Candara"/>
                <a:cs typeface="Candara"/>
              </a:rPr>
              <a:t>couple moment M' </a:t>
            </a:r>
            <a:r>
              <a:rPr dirty="0" sz="1400" spc="-5">
                <a:latin typeface="Candara"/>
                <a:cs typeface="Candara"/>
              </a:rPr>
              <a:t>having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unit magnitude is  applied at the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point.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37160" indent="-107950">
              <a:lnSpc>
                <a:spcPct val="100000"/>
              </a:lnSpc>
              <a:buSzPct val="92857"/>
              <a:buAutoNum type="arabicPeriod"/>
              <a:tabLst>
                <a:tab pos="137795" algn="l"/>
              </a:tabLst>
            </a:pPr>
            <a:r>
              <a:rPr dirty="0" sz="1400" spc="-5">
                <a:latin typeface="Candara"/>
                <a:cs typeface="Candara"/>
              </a:rPr>
              <a:t>θ=</a:t>
            </a:r>
            <a:r>
              <a:rPr dirty="0" sz="1400" spc="-5">
                <a:latin typeface="Times New Roman"/>
                <a:cs typeface="Times New Roman"/>
              </a:rPr>
              <a:t>∑</a:t>
            </a:r>
            <a:r>
              <a:rPr dirty="0" sz="1400" spc="-5">
                <a:latin typeface="Candara"/>
                <a:cs typeface="Candara"/>
              </a:rPr>
              <a:t>u</a:t>
            </a:r>
            <a:r>
              <a:rPr dirty="0" baseline="-12345" sz="1350" spc="-7">
                <a:latin typeface="Candara"/>
                <a:cs typeface="Candara"/>
              </a:rPr>
              <a:t>θ</a:t>
            </a:r>
            <a:r>
              <a:rPr dirty="0" baseline="-12345" sz="1350" spc="142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.dL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285"/>
              </a:spcBef>
            </a:pPr>
            <a:r>
              <a:rPr dirty="0" sz="1400" spc="-5">
                <a:latin typeface="Candara"/>
                <a:cs typeface="Candara"/>
              </a:rPr>
              <a:t>u</a:t>
            </a:r>
            <a:r>
              <a:rPr dirty="0" baseline="-12345" sz="1350" spc="-7">
                <a:latin typeface="Candara"/>
                <a:cs typeface="Candara"/>
              </a:rPr>
              <a:t>θ</a:t>
            </a:r>
            <a:r>
              <a:rPr dirty="0" sz="1400" spc="-5">
                <a:latin typeface="Candara"/>
                <a:cs typeface="Candara"/>
              </a:rPr>
              <a:t>=internal virtual load acting on </a:t>
            </a:r>
            <a:r>
              <a:rPr dirty="0" sz="1400">
                <a:latin typeface="Candara"/>
                <a:cs typeface="Candara"/>
              </a:rPr>
              <a:t>an </a:t>
            </a:r>
            <a:r>
              <a:rPr dirty="0" sz="1400" spc="-5">
                <a:latin typeface="Candara"/>
                <a:cs typeface="Candara"/>
              </a:rPr>
              <a:t>element in the direction of</a:t>
            </a:r>
            <a:r>
              <a:rPr dirty="0" sz="1400" spc="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dL</a:t>
            </a:r>
            <a:endParaRPr sz="1400">
              <a:latin typeface="Candara"/>
              <a:cs typeface="Candara"/>
            </a:endParaRPr>
          </a:p>
          <a:p>
            <a:pPr marL="29209" marR="802005">
              <a:lnSpc>
                <a:spcPct val="176400"/>
              </a:lnSpc>
            </a:pPr>
            <a:r>
              <a:rPr dirty="0" sz="1400" spc="-5">
                <a:latin typeface="Candara"/>
                <a:cs typeface="Candara"/>
              </a:rPr>
              <a:t>θ=external rotational displacement or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in radians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real loads  dL=internal deformation of the element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real</a:t>
            </a:r>
            <a:r>
              <a:rPr dirty="0" sz="140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loads.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17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Application of unit-load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method</a:t>
            </a:r>
            <a:endParaRPr sz="1400">
              <a:latin typeface="Copperplate Gothic Bold"/>
              <a:cs typeface="Copperplate Gothic Bold"/>
            </a:endParaRPr>
          </a:p>
          <a:p>
            <a:pPr lvl="1" marL="486409" indent="-228600">
              <a:lnSpc>
                <a:spcPct val="100000"/>
              </a:lnSpc>
              <a:spcBef>
                <a:spcPts val="1115"/>
              </a:spcBef>
              <a:buAutoNum type="arabicPeriod"/>
              <a:tabLst>
                <a:tab pos="487045" algn="l"/>
              </a:tabLst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Truss</a:t>
            </a:r>
            <a:endParaRPr sz="1400">
              <a:latin typeface="Copperplate Gothic Bold"/>
              <a:cs typeface="Copperplate Gothic Bold"/>
            </a:endParaRPr>
          </a:p>
          <a:p>
            <a:pPr marL="29209">
              <a:lnSpc>
                <a:spcPct val="100000"/>
              </a:lnSpc>
              <a:spcBef>
                <a:spcPts val="1215"/>
              </a:spcBef>
            </a:pPr>
            <a:r>
              <a:rPr dirty="0" sz="1400" spc="-5">
                <a:latin typeface="Candara"/>
                <a:cs typeface="Candara"/>
              </a:rPr>
              <a:t>Deflections in </a:t>
            </a:r>
            <a:r>
              <a:rPr dirty="0" sz="1400">
                <a:latin typeface="Candara"/>
                <a:cs typeface="Candara"/>
              </a:rPr>
              <a:t>trusses </a:t>
            </a:r>
            <a:r>
              <a:rPr dirty="0" sz="1400" spc="-5">
                <a:latin typeface="Candara"/>
                <a:cs typeface="Candara"/>
              </a:rPr>
              <a:t>are </a:t>
            </a:r>
            <a:r>
              <a:rPr dirty="0" sz="1400">
                <a:latin typeface="Candara"/>
                <a:cs typeface="Candara"/>
              </a:rPr>
              <a:t>caused by , </a:t>
            </a:r>
            <a:r>
              <a:rPr dirty="0" sz="1400" spc="-5">
                <a:latin typeface="Candara"/>
                <a:cs typeface="Candara"/>
              </a:rPr>
              <a:t>external loads, </a:t>
            </a:r>
            <a:r>
              <a:rPr dirty="0" sz="1400">
                <a:latin typeface="Candara"/>
                <a:cs typeface="Candara"/>
              </a:rPr>
              <a:t>temperature </a:t>
            </a:r>
            <a:r>
              <a:rPr dirty="0" sz="1400" spc="-5">
                <a:latin typeface="Candara"/>
                <a:cs typeface="Candara"/>
              </a:rPr>
              <a:t>,and fabrication</a:t>
            </a:r>
            <a:r>
              <a:rPr dirty="0" sz="1400" spc="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error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4424" y="8448293"/>
            <a:ext cx="2495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75308" y="8470138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8330945"/>
            <a:ext cx="3013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6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444500" y="8779002"/>
            <a:ext cx="5801360" cy="615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Where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1=external virtual unit load acting on the </a:t>
            </a:r>
            <a:r>
              <a:rPr dirty="0" sz="1400">
                <a:latin typeface="Candara"/>
                <a:cs typeface="Candara"/>
              </a:rPr>
              <a:t>truss </a:t>
            </a:r>
            <a:r>
              <a:rPr dirty="0" sz="1400" spc="-5">
                <a:latin typeface="Candara"/>
                <a:cs typeface="Candara"/>
              </a:rPr>
              <a:t>joint in the </a:t>
            </a:r>
            <a:r>
              <a:rPr dirty="0" sz="1400">
                <a:latin typeface="Candara"/>
                <a:cs typeface="Candara"/>
              </a:rPr>
              <a:t>state </a:t>
            </a:r>
            <a:r>
              <a:rPr dirty="0" sz="1400" spc="-5">
                <a:latin typeface="Candara"/>
                <a:cs typeface="Candara"/>
              </a:rPr>
              <a:t>direction of</a:t>
            </a:r>
            <a:r>
              <a:rPr dirty="0" sz="1400" spc="7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∆.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2548"/>
            <a:ext cx="6709409" cy="438594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n=internal virtual normal force in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truss member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external virtual </a:t>
            </a:r>
            <a:r>
              <a:rPr dirty="0" sz="1400">
                <a:latin typeface="Candara"/>
                <a:cs typeface="Candara"/>
              </a:rPr>
              <a:t>unit</a:t>
            </a:r>
            <a:r>
              <a:rPr dirty="0" sz="1400" spc="9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load</a:t>
            </a:r>
            <a:endParaRPr sz="1400">
              <a:latin typeface="Candara"/>
              <a:cs typeface="Candara"/>
            </a:endParaRPr>
          </a:p>
          <a:p>
            <a:pPr marL="29209" marR="1665605">
              <a:lnSpc>
                <a:spcPct val="176400"/>
              </a:lnSpc>
              <a:spcBef>
                <a:spcPts val="5"/>
              </a:spcBef>
            </a:pPr>
            <a:r>
              <a:rPr dirty="0" sz="1400" spc="-5">
                <a:latin typeface="Candara"/>
                <a:cs typeface="Candara"/>
              </a:rPr>
              <a:t>N=internal normal </a:t>
            </a:r>
            <a:r>
              <a:rPr dirty="0" sz="1400">
                <a:latin typeface="Candara"/>
                <a:cs typeface="Candara"/>
              </a:rPr>
              <a:t>force </a:t>
            </a:r>
            <a:r>
              <a:rPr dirty="0" sz="1400" spc="-5">
                <a:latin typeface="Candara"/>
                <a:cs typeface="Candara"/>
              </a:rPr>
              <a:t>in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truss member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real loads  </a:t>
            </a:r>
            <a:r>
              <a:rPr dirty="0" sz="1400">
                <a:latin typeface="Candara"/>
                <a:cs typeface="Candara"/>
              </a:rPr>
              <a:t>L=length </a:t>
            </a:r>
            <a:r>
              <a:rPr dirty="0" sz="1400" spc="-5">
                <a:latin typeface="Candara"/>
                <a:cs typeface="Candara"/>
              </a:rPr>
              <a:t>of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member</a:t>
            </a:r>
            <a:endParaRPr sz="1400">
              <a:latin typeface="Candara"/>
              <a:cs typeface="Candara"/>
            </a:endParaRPr>
          </a:p>
          <a:p>
            <a:pPr marL="29209" marR="3944620">
              <a:lnSpc>
                <a:spcPts val="2980"/>
              </a:lnSpc>
              <a:spcBef>
                <a:spcPts val="300"/>
              </a:spcBef>
            </a:pPr>
            <a:r>
              <a:rPr dirty="0" sz="1400" spc="-5">
                <a:latin typeface="Candara"/>
                <a:cs typeface="Candara"/>
              </a:rPr>
              <a:t>A=cross-sectional area of </a:t>
            </a:r>
            <a:r>
              <a:rPr dirty="0" sz="1400">
                <a:latin typeface="Candara"/>
                <a:cs typeface="Candara"/>
              </a:rPr>
              <a:t>a member  E=modulus </a:t>
            </a:r>
            <a:r>
              <a:rPr dirty="0" sz="1400" spc="-5">
                <a:latin typeface="Candara"/>
                <a:cs typeface="Candara"/>
              </a:rPr>
              <a:t>of elasticity of </a:t>
            </a:r>
            <a:r>
              <a:rPr dirty="0" sz="1400">
                <a:latin typeface="Candara"/>
                <a:cs typeface="Candara"/>
              </a:rPr>
              <a:t>a</a:t>
            </a:r>
            <a:r>
              <a:rPr dirty="0" sz="1400" spc="-7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member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α</a:t>
            </a:r>
            <a:r>
              <a:rPr dirty="0" sz="1400" spc="-5">
                <a:latin typeface="Candara"/>
                <a:cs typeface="Candara"/>
              </a:rPr>
              <a:t>=coefficient of thermal expansion of</a:t>
            </a:r>
            <a:r>
              <a:rPr dirty="0" sz="1400">
                <a:latin typeface="Candara"/>
                <a:cs typeface="Candara"/>
              </a:rPr>
              <a:t> member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1285"/>
              </a:spcBef>
            </a:pPr>
            <a:r>
              <a:rPr dirty="0" sz="1400" spc="-5">
                <a:latin typeface="Candara"/>
                <a:cs typeface="Candara"/>
              </a:rPr>
              <a:t>∆T=change in temperature of </a:t>
            </a:r>
            <a:r>
              <a:rPr dirty="0" sz="1400">
                <a:latin typeface="Candara"/>
                <a:cs typeface="Candara"/>
              </a:rPr>
              <a:t>member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(T2-T1)</a:t>
            </a:r>
            <a:endParaRPr sz="1400">
              <a:latin typeface="Candara"/>
              <a:cs typeface="Candara"/>
            </a:endParaRPr>
          </a:p>
          <a:p>
            <a:pPr marL="29209" marR="133985">
              <a:lnSpc>
                <a:spcPct val="117900"/>
              </a:lnSpc>
              <a:spcBef>
                <a:spcPts val="975"/>
              </a:spcBef>
            </a:pPr>
            <a:r>
              <a:rPr dirty="0" sz="1400" spc="-5">
                <a:latin typeface="Candara"/>
                <a:cs typeface="Candara"/>
              </a:rPr>
              <a:t>∆L=difference in </a:t>
            </a:r>
            <a:r>
              <a:rPr dirty="0" sz="1400">
                <a:latin typeface="Candara"/>
                <a:cs typeface="Candara"/>
              </a:rPr>
              <a:t>length </a:t>
            </a:r>
            <a:r>
              <a:rPr dirty="0" sz="1400" spc="-5">
                <a:latin typeface="Candara"/>
                <a:cs typeface="Candara"/>
              </a:rPr>
              <a:t>of the </a:t>
            </a:r>
            <a:r>
              <a:rPr dirty="0" sz="1400">
                <a:latin typeface="Candara"/>
                <a:cs typeface="Candara"/>
              </a:rPr>
              <a:t>member </a:t>
            </a:r>
            <a:r>
              <a:rPr dirty="0" sz="1400" spc="-5">
                <a:latin typeface="Candara"/>
                <a:cs typeface="Candara"/>
              </a:rPr>
              <a:t>from its intended size as </a:t>
            </a:r>
            <a:r>
              <a:rPr dirty="0" sz="1400">
                <a:latin typeface="Candara"/>
                <a:cs typeface="Candara"/>
              </a:rPr>
              <a:t>caused by a fabrication  </a:t>
            </a:r>
            <a:r>
              <a:rPr dirty="0" sz="1400" spc="-5">
                <a:latin typeface="Candara"/>
                <a:cs typeface="Candara"/>
              </a:rPr>
              <a:t>error.(+ if there is increment or </a:t>
            </a:r>
            <a:r>
              <a:rPr dirty="0" sz="1400">
                <a:latin typeface="Candara"/>
                <a:cs typeface="Candara"/>
              </a:rPr>
              <a:t>- </a:t>
            </a:r>
            <a:r>
              <a:rPr dirty="0" sz="1400" spc="-5">
                <a:latin typeface="Candara"/>
                <a:cs typeface="Candara"/>
              </a:rPr>
              <a:t>if there is</a:t>
            </a:r>
            <a:r>
              <a:rPr dirty="0" sz="1400" spc="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decrement)</a:t>
            </a:r>
            <a:endParaRPr sz="1400">
              <a:latin typeface="Candara"/>
              <a:cs typeface="Candara"/>
            </a:endParaRPr>
          </a:p>
          <a:p>
            <a:pPr marL="29209" marR="358140">
              <a:lnSpc>
                <a:spcPct val="117100"/>
              </a:lnSpc>
              <a:spcBef>
                <a:spcPts val="985"/>
              </a:spcBef>
            </a:pPr>
            <a:r>
              <a:rPr dirty="0" sz="1400">
                <a:latin typeface="Candara"/>
                <a:cs typeface="Candara"/>
              </a:rPr>
              <a:t>Example:- </a:t>
            </a:r>
            <a:r>
              <a:rPr dirty="0" sz="1400" spc="-5">
                <a:latin typeface="Candara"/>
                <a:cs typeface="Candara"/>
              </a:rPr>
              <a:t>determine the vertical </a:t>
            </a:r>
            <a:r>
              <a:rPr dirty="0" sz="1400">
                <a:latin typeface="Candara"/>
                <a:cs typeface="Candara"/>
              </a:rPr>
              <a:t>displacement </a:t>
            </a:r>
            <a:r>
              <a:rPr dirty="0" sz="1400" spc="-5">
                <a:latin typeface="Candara"/>
                <a:cs typeface="Candara"/>
              </a:rPr>
              <a:t>of joint </a:t>
            </a:r>
            <a:r>
              <a:rPr dirty="0" sz="1400">
                <a:latin typeface="Candara"/>
                <a:cs typeface="Candara"/>
              </a:rPr>
              <a:t>B </a:t>
            </a:r>
            <a:r>
              <a:rPr dirty="0" sz="1400" spc="-5">
                <a:latin typeface="Candara"/>
                <a:cs typeface="Candara"/>
              </a:rPr>
              <a:t>using unit-load </a:t>
            </a:r>
            <a:r>
              <a:rPr dirty="0" sz="1400">
                <a:latin typeface="Candara"/>
                <a:cs typeface="Candara"/>
              </a:rPr>
              <a:t>method . for  </a:t>
            </a:r>
            <a:r>
              <a:rPr dirty="0" sz="1400" spc="-5">
                <a:latin typeface="Candara"/>
                <a:cs typeface="Candara"/>
              </a:rPr>
              <a:t>each </a:t>
            </a:r>
            <a:r>
              <a:rPr dirty="0" sz="1400">
                <a:latin typeface="Candara"/>
                <a:cs typeface="Candara"/>
              </a:rPr>
              <a:t>steel </a:t>
            </a:r>
            <a:r>
              <a:rPr dirty="0" sz="1400" spc="-5">
                <a:latin typeface="Candara"/>
                <a:cs typeface="Candara"/>
              </a:rPr>
              <a:t>member A=900 </a:t>
            </a:r>
            <a:r>
              <a:rPr dirty="0" sz="1400">
                <a:latin typeface="Candara"/>
                <a:cs typeface="Candara"/>
              </a:rPr>
              <a:t>mm</a:t>
            </a:r>
            <a:r>
              <a:rPr dirty="0" baseline="40123" sz="1350">
                <a:latin typeface="Candara"/>
                <a:cs typeface="Candara"/>
              </a:rPr>
              <a:t>2</a:t>
            </a:r>
            <a:r>
              <a:rPr dirty="0" sz="1400">
                <a:latin typeface="Candara"/>
                <a:cs typeface="Candara"/>
              </a:rPr>
              <a:t>.</a:t>
            </a:r>
            <a:r>
              <a:rPr dirty="0" sz="1400" spc="-3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E=200</a:t>
            </a:r>
            <a:endParaRPr sz="1400">
              <a:latin typeface="Candara"/>
              <a:cs typeface="Candara"/>
            </a:endParaRPr>
          </a:p>
          <a:p>
            <a:pPr marL="29209">
              <a:lnSpc>
                <a:spcPct val="100000"/>
              </a:lnSpc>
              <a:spcBef>
                <a:spcPts val="290"/>
              </a:spcBef>
            </a:pPr>
            <a:r>
              <a:rPr dirty="0" sz="1400">
                <a:latin typeface="Candara"/>
                <a:cs typeface="Candara"/>
              </a:rPr>
              <a:t>Gpa.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92447" y="5030345"/>
            <a:ext cx="2543810" cy="0"/>
          </a:xfrm>
          <a:custGeom>
            <a:avLst/>
            <a:gdLst/>
            <a:ahLst/>
            <a:cxnLst/>
            <a:rect l="l" t="t" r="r" b="b"/>
            <a:pathLst>
              <a:path w="2543810" h="0">
                <a:moveTo>
                  <a:pt x="0" y="0"/>
                </a:moveTo>
                <a:lnTo>
                  <a:pt x="2543789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92447" y="5976124"/>
            <a:ext cx="2543810" cy="0"/>
          </a:xfrm>
          <a:custGeom>
            <a:avLst/>
            <a:gdLst/>
            <a:ahLst/>
            <a:cxnLst/>
            <a:rect l="l" t="t" r="r" b="b"/>
            <a:pathLst>
              <a:path w="2543810" h="0">
                <a:moveTo>
                  <a:pt x="0" y="0"/>
                </a:moveTo>
                <a:lnTo>
                  <a:pt x="2543789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36237" y="5030345"/>
            <a:ext cx="0" cy="946150"/>
          </a:xfrm>
          <a:custGeom>
            <a:avLst/>
            <a:gdLst/>
            <a:ahLst/>
            <a:cxnLst/>
            <a:rect l="l" t="t" r="r" b="b"/>
            <a:pathLst>
              <a:path w="0" h="946150">
                <a:moveTo>
                  <a:pt x="0" y="0"/>
                </a:moveTo>
                <a:lnTo>
                  <a:pt x="0" y="945779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92447" y="5030345"/>
            <a:ext cx="0" cy="946150"/>
          </a:xfrm>
          <a:custGeom>
            <a:avLst/>
            <a:gdLst/>
            <a:ahLst/>
            <a:cxnLst/>
            <a:rect l="l" t="t" r="r" b="b"/>
            <a:pathLst>
              <a:path w="0" h="946150">
                <a:moveTo>
                  <a:pt x="0" y="0"/>
                </a:moveTo>
                <a:lnTo>
                  <a:pt x="0" y="945779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64342" y="5030345"/>
            <a:ext cx="0" cy="946150"/>
          </a:xfrm>
          <a:custGeom>
            <a:avLst/>
            <a:gdLst/>
            <a:ahLst/>
            <a:cxnLst/>
            <a:rect l="l" t="t" r="r" b="b"/>
            <a:pathLst>
              <a:path w="0" h="946150">
                <a:moveTo>
                  <a:pt x="0" y="0"/>
                </a:moveTo>
                <a:lnTo>
                  <a:pt x="0" y="945779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92447" y="5030345"/>
            <a:ext cx="1271905" cy="946150"/>
          </a:xfrm>
          <a:custGeom>
            <a:avLst/>
            <a:gdLst/>
            <a:ahLst/>
            <a:cxnLst/>
            <a:rect l="l" t="t" r="r" b="b"/>
            <a:pathLst>
              <a:path w="1271904" h="946150">
                <a:moveTo>
                  <a:pt x="1271894" y="0"/>
                </a:moveTo>
                <a:lnTo>
                  <a:pt x="0" y="945779"/>
                </a:lnTo>
              </a:path>
            </a:pathLst>
          </a:custGeom>
          <a:ln w="125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64342" y="5030345"/>
            <a:ext cx="1271905" cy="946150"/>
          </a:xfrm>
          <a:custGeom>
            <a:avLst/>
            <a:gdLst/>
            <a:ahLst/>
            <a:cxnLst/>
            <a:rect l="l" t="t" r="r" b="b"/>
            <a:pathLst>
              <a:path w="1271904" h="946150">
                <a:moveTo>
                  <a:pt x="1271894" y="0"/>
                </a:moveTo>
                <a:lnTo>
                  <a:pt x="0" y="945779"/>
                </a:lnTo>
              </a:path>
            </a:pathLst>
          </a:custGeom>
          <a:ln w="1255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334911" y="5974555"/>
            <a:ext cx="210964" cy="210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20098" y="6183519"/>
            <a:ext cx="432278" cy="829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220098" y="6183519"/>
            <a:ext cx="432434" cy="83185"/>
          </a:xfrm>
          <a:custGeom>
            <a:avLst/>
            <a:gdLst/>
            <a:ahLst/>
            <a:cxnLst/>
            <a:rect l="l" t="t" r="r" b="b"/>
            <a:pathLst>
              <a:path w="432434" h="83185">
                <a:moveTo>
                  <a:pt x="0" y="0"/>
                </a:moveTo>
                <a:lnTo>
                  <a:pt x="0" y="82958"/>
                </a:lnTo>
                <a:lnTo>
                  <a:pt x="432278" y="82958"/>
                </a:lnTo>
                <a:lnTo>
                  <a:pt x="432278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82809" y="5974555"/>
            <a:ext cx="219277" cy="185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76308" y="6158632"/>
            <a:ext cx="432278" cy="829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76308" y="6158632"/>
            <a:ext cx="432434" cy="83185"/>
          </a:xfrm>
          <a:custGeom>
            <a:avLst/>
            <a:gdLst/>
            <a:ahLst/>
            <a:cxnLst/>
            <a:rect l="l" t="t" r="r" b="b"/>
            <a:pathLst>
              <a:path w="432435" h="83185">
                <a:moveTo>
                  <a:pt x="0" y="0"/>
                </a:moveTo>
                <a:lnTo>
                  <a:pt x="0" y="82958"/>
                </a:lnTo>
                <a:lnTo>
                  <a:pt x="432278" y="82958"/>
                </a:lnTo>
                <a:lnTo>
                  <a:pt x="432278" y="0"/>
                </a:lnTo>
                <a:lnTo>
                  <a:pt x="0" y="0"/>
                </a:lnTo>
              </a:path>
            </a:pathLst>
          </a:custGeom>
          <a:ln w="317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92447" y="6283069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20">
                <a:moveTo>
                  <a:pt x="0" y="0"/>
                </a:moveTo>
                <a:lnTo>
                  <a:pt x="0" y="248872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164342" y="6283069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20">
                <a:moveTo>
                  <a:pt x="0" y="0"/>
                </a:moveTo>
                <a:lnTo>
                  <a:pt x="0" y="248872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436237" y="6266478"/>
            <a:ext cx="0" cy="248920"/>
          </a:xfrm>
          <a:custGeom>
            <a:avLst/>
            <a:gdLst/>
            <a:ahLst/>
            <a:cxnLst/>
            <a:rect l="l" t="t" r="r" b="b"/>
            <a:pathLst>
              <a:path w="0" h="248920">
                <a:moveTo>
                  <a:pt x="0" y="0"/>
                </a:moveTo>
                <a:lnTo>
                  <a:pt x="0" y="248872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84134" y="6374324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66504" y="0"/>
                </a:moveTo>
                <a:lnTo>
                  <a:pt x="0" y="33183"/>
                </a:lnTo>
                <a:lnTo>
                  <a:pt x="66504" y="66366"/>
                </a:lnTo>
                <a:lnTo>
                  <a:pt x="58191" y="33183"/>
                </a:lnTo>
                <a:lnTo>
                  <a:pt x="66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06151" y="6374324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0" y="0"/>
                </a:moveTo>
                <a:lnTo>
                  <a:pt x="8313" y="33183"/>
                </a:lnTo>
                <a:lnTo>
                  <a:pt x="0" y="66366"/>
                </a:lnTo>
                <a:lnTo>
                  <a:pt x="66504" y="331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84134" y="6407507"/>
            <a:ext cx="1289050" cy="0"/>
          </a:xfrm>
          <a:custGeom>
            <a:avLst/>
            <a:gdLst/>
            <a:ahLst/>
            <a:cxnLst/>
            <a:rect l="l" t="t" r="r" b="b"/>
            <a:pathLst>
              <a:path w="1289050" h="0">
                <a:moveTo>
                  <a:pt x="0" y="0"/>
                </a:moveTo>
                <a:lnTo>
                  <a:pt x="1288521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72655" y="6374324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66504" y="0"/>
                </a:moveTo>
                <a:lnTo>
                  <a:pt x="0" y="33183"/>
                </a:lnTo>
                <a:lnTo>
                  <a:pt x="66504" y="66366"/>
                </a:lnTo>
                <a:lnTo>
                  <a:pt x="58191" y="33183"/>
                </a:lnTo>
                <a:lnTo>
                  <a:pt x="66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369733" y="6374324"/>
            <a:ext cx="66675" cy="66675"/>
          </a:xfrm>
          <a:custGeom>
            <a:avLst/>
            <a:gdLst/>
            <a:ahLst/>
            <a:cxnLst/>
            <a:rect l="l" t="t" r="r" b="b"/>
            <a:pathLst>
              <a:path w="66675" h="66675">
                <a:moveTo>
                  <a:pt x="0" y="0"/>
                </a:moveTo>
                <a:lnTo>
                  <a:pt x="8313" y="33183"/>
                </a:lnTo>
                <a:lnTo>
                  <a:pt x="0" y="66366"/>
                </a:lnTo>
                <a:lnTo>
                  <a:pt x="66504" y="3318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72655" y="6407507"/>
            <a:ext cx="1263650" cy="0"/>
          </a:xfrm>
          <a:custGeom>
            <a:avLst/>
            <a:gdLst/>
            <a:ahLst/>
            <a:cxnLst/>
            <a:rect l="l" t="t" r="r" b="b"/>
            <a:pathLst>
              <a:path w="1263650" h="0">
                <a:moveTo>
                  <a:pt x="0" y="0"/>
                </a:moveTo>
                <a:lnTo>
                  <a:pt x="1263581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486115" y="5030345"/>
            <a:ext cx="283210" cy="0"/>
          </a:xfrm>
          <a:custGeom>
            <a:avLst/>
            <a:gdLst/>
            <a:ahLst/>
            <a:cxnLst/>
            <a:rect l="l" t="t" r="r" b="b"/>
            <a:pathLst>
              <a:path w="283209" h="0">
                <a:moveTo>
                  <a:pt x="0" y="0"/>
                </a:moveTo>
                <a:lnTo>
                  <a:pt x="282643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86115" y="5976124"/>
            <a:ext cx="283210" cy="0"/>
          </a:xfrm>
          <a:custGeom>
            <a:avLst/>
            <a:gdLst/>
            <a:ahLst/>
            <a:cxnLst/>
            <a:rect l="l" t="t" r="r" b="b"/>
            <a:pathLst>
              <a:path w="283209" h="0">
                <a:moveTo>
                  <a:pt x="0" y="0"/>
                </a:moveTo>
                <a:lnTo>
                  <a:pt x="282643" y="0"/>
                </a:lnTo>
              </a:path>
            </a:pathLst>
          </a:custGeom>
          <a:ln w="125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619124" y="5030345"/>
            <a:ext cx="66675" cy="58419"/>
          </a:xfrm>
          <a:custGeom>
            <a:avLst/>
            <a:gdLst/>
            <a:ahLst/>
            <a:cxnLst/>
            <a:rect l="l" t="t" r="r" b="b"/>
            <a:pathLst>
              <a:path w="66675" h="58420">
                <a:moveTo>
                  <a:pt x="33252" y="0"/>
                </a:moveTo>
                <a:lnTo>
                  <a:pt x="0" y="58070"/>
                </a:lnTo>
                <a:lnTo>
                  <a:pt x="33252" y="49774"/>
                </a:lnTo>
                <a:lnTo>
                  <a:pt x="61754" y="49774"/>
                </a:lnTo>
                <a:lnTo>
                  <a:pt x="33252" y="0"/>
                </a:lnTo>
                <a:close/>
              </a:path>
              <a:path w="66675" h="58420">
                <a:moveTo>
                  <a:pt x="61754" y="49774"/>
                </a:moveTo>
                <a:lnTo>
                  <a:pt x="33252" y="49774"/>
                </a:lnTo>
                <a:lnTo>
                  <a:pt x="66504" y="58070"/>
                </a:lnTo>
                <a:lnTo>
                  <a:pt x="61754" y="497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619124" y="5926349"/>
            <a:ext cx="66504" cy="663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652376" y="5030345"/>
            <a:ext cx="0" cy="962660"/>
          </a:xfrm>
          <a:custGeom>
            <a:avLst/>
            <a:gdLst/>
            <a:ahLst/>
            <a:cxnLst/>
            <a:rect l="l" t="t" r="r" b="b"/>
            <a:pathLst>
              <a:path w="0" h="962660">
                <a:moveTo>
                  <a:pt x="0" y="0"/>
                </a:moveTo>
                <a:lnTo>
                  <a:pt x="0" y="962370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346494" y="6256545"/>
            <a:ext cx="82709" cy="1215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48623" y="6257043"/>
            <a:ext cx="122667" cy="1210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93901" y="6288423"/>
            <a:ext cx="122645" cy="8969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618345" y="6256545"/>
            <a:ext cx="82797" cy="1215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720540" y="6257043"/>
            <a:ext cx="122700" cy="12107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865852" y="6288423"/>
            <a:ext cx="122589" cy="8969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654703" y="5468475"/>
            <a:ext cx="46355" cy="121920"/>
          </a:xfrm>
          <a:custGeom>
            <a:avLst/>
            <a:gdLst/>
            <a:ahLst/>
            <a:cxnLst/>
            <a:rect l="l" t="t" r="r" b="b"/>
            <a:pathLst>
              <a:path w="46354" h="121920">
                <a:moveTo>
                  <a:pt x="46109" y="26812"/>
                </a:moveTo>
                <a:lnTo>
                  <a:pt x="30702" y="26812"/>
                </a:lnTo>
                <a:lnTo>
                  <a:pt x="30702" y="121539"/>
                </a:lnTo>
                <a:lnTo>
                  <a:pt x="46109" y="121539"/>
                </a:lnTo>
                <a:lnTo>
                  <a:pt x="46109" y="26812"/>
                </a:lnTo>
                <a:close/>
              </a:path>
              <a:path w="46354" h="121920">
                <a:moveTo>
                  <a:pt x="46109" y="0"/>
                </a:moveTo>
                <a:lnTo>
                  <a:pt x="36134" y="0"/>
                </a:lnTo>
                <a:lnTo>
                  <a:pt x="33473" y="5198"/>
                </a:lnTo>
                <a:lnTo>
                  <a:pt x="28929" y="10596"/>
                </a:lnTo>
                <a:lnTo>
                  <a:pt x="0" y="30362"/>
                </a:lnTo>
                <a:lnTo>
                  <a:pt x="0" y="44731"/>
                </a:lnTo>
                <a:lnTo>
                  <a:pt x="30702" y="26812"/>
                </a:lnTo>
                <a:lnTo>
                  <a:pt x="46109" y="26812"/>
                </a:lnTo>
                <a:lnTo>
                  <a:pt x="461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82170" y="5468475"/>
            <a:ext cx="82797" cy="1215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88356" y="5500320"/>
            <a:ext cx="122589" cy="896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67463" y="5833956"/>
            <a:ext cx="116958" cy="12107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02515" y="5833956"/>
            <a:ext cx="94325" cy="12107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311874" y="5831887"/>
            <a:ext cx="110507" cy="1252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499527" y="4772068"/>
            <a:ext cx="103303" cy="12111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61217" y="4944538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 h="0">
                <a:moveTo>
                  <a:pt x="0" y="0"/>
                </a:moveTo>
                <a:lnTo>
                  <a:pt x="93327" y="0"/>
                </a:lnTo>
              </a:path>
            </a:pathLst>
          </a:custGeom>
          <a:ln w="139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261217" y="4895694"/>
            <a:ext cx="16510" cy="41910"/>
          </a:xfrm>
          <a:custGeom>
            <a:avLst/>
            <a:gdLst/>
            <a:ahLst/>
            <a:cxnLst/>
            <a:rect l="l" t="t" r="r" b="b"/>
            <a:pathLst>
              <a:path w="16510" h="41910">
                <a:moveTo>
                  <a:pt x="0" y="41866"/>
                </a:moveTo>
                <a:lnTo>
                  <a:pt x="16515" y="41866"/>
                </a:lnTo>
                <a:lnTo>
                  <a:pt x="16515" y="0"/>
                </a:lnTo>
                <a:lnTo>
                  <a:pt x="0" y="0"/>
                </a:lnTo>
                <a:lnTo>
                  <a:pt x="0" y="41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261217" y="4881738"/>
            <a:ext cx="85725" cy="13970"/>
          </a:xfrm>
          <a:custGeom>
            <a:avLst/>
            <a:gdLst/>
            <a:ahLst/>
            <a:cxnLst/>
            <a:rect l="l" t="t" r="r" b="b"/>
            <a:pathLst>
              <a:path w="85725" h="13970">
                <a:moveTo>
                  <a:pt x="0" y="13955"/>
                </a:moveTo>
                <a:lnTo>
                  <a:pt x="85679" y="13955"/>
                </a:lnTo>
                <a:lnTo>
                  <a:pt x="85679" y="0"/>
                </a:lnTo>
                <a:lnTo>
                  <a:pt x="0" y="0"/>
                </a:lnTo>
                <a:lnTo>
                  <a:pt x="0" y="13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61217" y="4844946"/>
            <a:ext cx="16510" cy="36830"/>
          </a:xfrm>
          <a:custGeom>
            <a:avLst/>
            <a:gdLst/>
            <a:ahLst/>
            <a:cxnLst/>
            <a:rect l="l" t="t" r="r" b="b"/>
            <a:pathLst>
              <a:path w="16510" h="36829">
                <a:moveTo>
                  <a:pt x="0" y="36791"/>
                </a:moveTo>
                <a:lnTo>
                  <a:pt x="16515" y="36791"/>
                </a:lnTo>
                <a:lnTo>
                  <a:pt x="16515" y="0"/>
                </a:lnTo>
                <a:lnTo>
                  <a:pt x="0" y="0"/>
                </a:lnTo>
                <a:lnTo>
                  <a:pt x="0" y="36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261217" y="4837334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 h="0">
                <a:moveTo>
                  <a:pt x="0" y="0"/>
                </a:moveTo>
                <a:lnTo>
                  <a:pt x="90335" y="0"/>
                </a:lnTo>
              </a:path>
            </a:pathLst>
          </a:custGeom>
          <a:ln w="152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923360" y="4895694"/>
            <a:ext cx="17145" cy="55880"/>
          </a:xfrm>
          <a:custGeom>
            <a:avLst/>
            <a:gdLst/>
            <a:ahLst/>
            <a:cxnLst/>
            <a:rect l="l" t="t" r="r" b="b"/>
            <a:pathLst>
              <a:path w="17145" h="55879">
                <a:moveTo>
                  <a:pt x="0" y="55822"/>
                </a:moveTo>
                <a:lnTo>
                  <a:pt x="16537" y="55822"/>
                </a:lnTo>
                <a:lnTo>
                  <a:pt x="16537" y="0"/>
                </a:lnTo>
                <a:lnTo>
                  <a:pt x="0" y="0"/>
                </a:lnTo>
                <a:lnTo>
                  <a:pt x="0" y="558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23360" y="4881738"/>
            <a:ext cx="75565" cy="13970"/>
          </a:xfrm>
          <a:custGeom>
            <a:avLst/>
            <a:gdLst/>
            <a:ahLst/>
            <a:cxnLst/>
            <a:rect l="l" t="t" r="r" b="b"/>
            <a:pathLst>
              <a:path w="75564" h="13970">
                <a:moveTo>
                  <a:pt x="0" y="13955"/>
                </a:moveTo>
                <a:lnTo>
                  <a:pt x="75183" y="13955"/>
                </a:lnTo>
                <a:lnTo>
                  <a:pt x="75183" y="0"/>
                </a:lnTo>
                <a:lnTo>
                  <a:pt x="0" y="0"/>
                </a:lnTo>
                <a:lnTo>
                  <a:pt x="0" y="13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923360" y="4844946"/>
            <a:ext cx="17145" cy="36830"/>
          </a:xfrm>
          <a:custGeom>
            <a:avLst/>
            <a:gdLst/>
            <a:ahLst/>
            <a:cxnLst/>
            <a:rect l="l" t="t" r="r" b="b"/>
            <a:pathLst>
              <a:path w="17145" h="36829">
                <a:moveTo>
                  <a:pt x="0" y="36791"/>
                </a:moveTo>
                <a:lnTo>
                  <a:pt x="16537" y="36791"/>
                </a:lnTo>
                <a:lnTo>
                  <a:pt x="16537" y="0"/>
                </a:lnTo>
                <a:lnTo>
                  <a:pt x="0" y="0"/>
                </a:lnTo>
                <a:lnTo>
                  <a:pt x="0" y="367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23360" y="4829722"/>
            <a:ext cx="84455" cy="15240"/>
          </a:xfrm>
          <a:custGeom>
            <a:avLst/>
            <a:gdLst/>
            <a:ahLst/>
            <a:cxnLst/>
            <a:rect l="l" t="t" r="r" b="b"/>
            <a:pathLst>
              <a:path w="84454" h="15239">
                <a:moveTo>
                  <a:pt x="0" y="15224"/>
                </a:moveTo>
                <a:lnTo>
                  <a:pt x="84305" y="15224"/>
                </a:lnTo>
                <a:lnTo>
                  <a:pt x="84305" y="0"/>
                </a:lnTo>
                <a:lnTo>
                  <a:pt x="0" y="0"/>
                </a:lnTo>
                <a:lnTo>
                  <a:pt x="0" y="152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394672" y="4972274"/>
            <a:ext cx="58419" cy="66675"/>
          </a:xfrm>
          <a:custGeom>
            <a:avLst/>
            <a:gdLst/>
            <a:ahLst/>
            <a:cxnLst/>
            <a:rect l="l" t="t" r="r" b="b"/>
            <a:pathLst>
              <a:path w="58420" h="66675">
                <a:moveTo>
                  <a:pt x="0" y="0"/>
                </a:moveTo>
                <a:lnTo>
                  <a:pt x="33252" y="66366"/>
                </a:lnTo>
                <a:lnTo>
                  <a:pt x="55073" y="8295"/>
                </a:lnTo>
                <a:lnTo>
                  <a:pt x="33252" y="8295"/>
                </a:lnTo>
                <a:lnTo>
                  <a:pt x="0" y="0"/>
                </a:lnTo>
                <a:close/>
              </a:path>
              <a:path w="58420" h="66675">
                <a:moveTo>
                  <a:pt x="58191" y="0"/>
                </a:moveTo>
                <a:lnTo>
                  <a:pt x="33252" y="8295"/>
                </a:lnTo>
                <a:lnTo>
                  <a:pt x="55073" y="8295"/>
                </a:lnTo>
                <a:lnTo>
                  <a:pt x="58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427924" y="4698512"/>
            <a:ext cx="0" cy="340360"/>
          </a:xfrm>
          <a:custGeom>
            <a:avLst/>
            <a:gdLst/>
            <a:ahLst/>
            <a:cxnLst/>
            <a:rect l="l" t="t" r="r" b="b"/>
            <a:pathLst>
              <a:path w="0" h="340360">
                <a:moveTo>
                  <a:pt x="0" y="0"/>
                </a:moveTo>
                <a:lnTo>
                  <a:pt x="0" y="340128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247365" y="4589118"/>
            <a:ext cx="46355" cy="121920"/>
          </a:xfrm>
          <a:custGeom>
            <a:avLst/>
            <a:gdLst/>
            <a:ahLst/>
            <a:cxnLst/>
            <a:rect l="l" t="t" r="r" b="b"/>
            <a:pathLst>
              <a:path w="46354" h="121920">
                <a:moveTo>
                  <a:pt x="46109" y="26767"/>
                </a:moveTo>
                <a:lnTo>
                  <a:pt x="30702" y="26767"/>
                </a:lnTo>
                <a:lnTo>
                  <a:pt x="30702" y="121561"/>
                </a:lnTo>
                <a:lnTo>
                  <a:pt x="46109" y="121561"/>
                </a:lnTo>
                <a:lnTo>
                  <a:pt x="46109" y="26767"/>
                </a:lnTo>
                <a:close/>
              </a:path>
              <a:path w="46354" h="121920">
                <a:moveTo>
                  <a:pt x="46109" y="0"/>
                </a:moveTo>
                <a:lnTo>
                  <a:pt x="36134" y="0"/>
                </a:lnTo>
                <a:lnTo>
                  <a:pt x="33473" y="5198"/>
                </a:lnTo>
                <a:lnTo>
                  <a:pt x="28929" y="10618"/>
                </a:lnTo>
                <a:lnTo>
                  <a:pt x="0" y="30307"/>
                </a:lnTo>
                <a:lnTo>
                  <a:pt x="0" y="44686"/>
                </a:lnTo>
                <a:lnTo>
                  <a:pt x="30702" y="26767"/>
                </a:lnTo>
                <a:lnTo>
                  <a:pt x="46109" y="26767"/>
                </a:lnTo>
                <a:lnTo>
                  <a:pt x="461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327059" y="4589118"/>
            <a:ext cx="81467" cy="1235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431138" y="4589560"/>
            <a:ext cx="183330" cy="12111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31090" y="4963978"/>
            <a:ext cx="66504" cy="663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164342" y="4690216"/>
            <a:ext cx="0" cy="340360"/>
          </a:xfrm>
          <a:custGeom>
            <a:avLst/>
            <a:gdLst/>
            <a:ahLst/>
            <a:cxnLst/>
            <a:rect l="l" t="t" r="r" b="b"/>
            <a:pathLst>
              <a:path w="0" h="340360">
                <a:moveTo>
                  <a:pt x="0" y="0"/>
                </a:moveTo>
                <a:lnTo>
                  <a:pt x="0" y="340128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859195" y="4963978"/>
            <a:ext cx="66504" cy="663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892447" y="4690216"/>
            <a:ext cx="0" cy="340360"/>
          </a:xfrm>
          <a:custGeom>
            <a:avLst/>
            <a:gdLst/>
            <a:ahLst/>
            <a:cxnLst/>
            <a:rect l="l" t="t" r="r" b="b"/>
            <a:pathLst>
              <a:path w="0" h="340360">
                <a:moveTo>
                  <a:pt x="0" y="0"/>
                </a:moveTo>
                <a:lnTo>
                  <a:pt x="0" y="340128"/>
                </a:lnTo>
              </a:path>
            </a:pathLst>
          </a:custGeom>
          <a:ln w="125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983783" y="4589118"/>
            <a:ext cx="46355" cy="121920"/>
          </a:xfrm>
          <a:custGeom>
            <a:avLst/>
            <a:gdLst/>
            <a:ahLst/>
            <a:cxnLst/>
            <a:rect l="l" t="t" r="r" b="b"/>
            <a:pathLst>
              <a:path w="46354" h="121920">
                <a:moveTo>
                  <a:pt x="46109" y="26767"/>
                </a:moveTo>
                <a:lnTo>
                  <a:pt x="30702" y="26767"/>
                </a:lnTo>
                <a:lnTo>
                  <a:pt x="30702" y="121561"/>
                </a:lnTo>
                <a:lnTo>
                  <a:pt x="46109" y="121561"/>
                </a:lnTo>
                <a:lnTo>
                  <a:pt x="46109" y="26767"/>
                </a:lnTo>
                <a:close/>
              </a:path>
              <a:path w="46354" h="121920">
                <a:moveTo>
                  <a:pt x="46109" y="0"/>
                </a:moveTo>
                <a:lnTo>
                  <a:pt x="36134" y="0"/>
                </a:lnTo>
                <a:lnTo>
                  <a:pt x="33473" y="5198"/>
                </a:lnTo>
                <a:lnTo>
                  <a:pt x="28929" y="10618"/>
                </a:lnTo>
                <a:lnTo>
                  <a:pt x="0" y="30307"/>
                </a:lnTo>
                <a:lnTo>
                  <a:pt x="0" y="44686"/>
                </a:lnTo>
                <a:lnTo>
                  <a:pt x="30702" y="26767"/>
                </a:lnTo>
                <a:lnTo>
                  <a:pt x="46109" y="26767"/>
                </a:lnTo>
                <a:lnTo>
                  <a:pt x="461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063477" y="4589118"/>
            <a:ext cx="81467" cy="12355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167557" y="4589560"/>
            <a:ext cx="183330" cy="12111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711910" y="4589118"/>
            <a:ext cx="46355" cy="121920"/>
          </a:xfrm>
          <a:custGeom>
            <a:avLst/>
            <a:gdLst/>
            <a:ahLst/>
            <a:cxnLst/>
            <a:rect l="l" t="t" r="r" b="b"/>
            <a:pathLst>
              <a:path w="46354" h="121920">
                <a:moveTo>
                  <a:pt x="46032" y="26767"/>
                </a:moveTo>
                <a:lnTo>
                  <a:pt x="30691" y="26767"/>
                </a:lnTo>
                <a:lnTo>
                  <a:pt x="30691" y="121561"/>
                </a:lnTo>
                <a:lnTo>
                  <a:pt x="46032" y="121561"/>
                </a:lnTo>
                <a:lnTo>
                  <a:pt x="46032" y="26767"/>
                </a:lnTo>
                <a:close/>
              </a:path>
              <a:path w="46354" h="121920">
                <a:moveTo>
                  <a:pt x="46032" y="0"/>
                </a:moveTo>
                <a:lnTo>
                  <a:pt x="36145" y="0"/>
                </a:lnTo>
                <a:lnTo>
                  <a:pt x="33473" y="5198"/>
                </a:lnTo>
                <a:lnTo>
                  <a:pt x="28929" y="10618"/>
                </a:lnTo>
                <a:lnTo>
                  <a:pt x="0" y="30307"/>
                </a:lnTo>
                <a:lnTo>
                  <a:pt x="0" y="44686"/>
                </a:lnTo>
                <a:lnTo>
                  <a:pt x="30691" y="26767"/>
                </a:lnTo>
                <a:lnTo>
                  <a:pt x="46032" y="26767"/>
                </a:lnTo>
                <a:lnTo>
                  <a:pt x="460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791593" y="4589118"/>
            <a:ext cx="81489" cy="12355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95695" y="4589560"/>
            <a:ext cx="183296" cy="12111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31232" y="7369157"/>
            <a:ext cx="1454785" cy="1083310"/>
          </a:xfrm>
          <a:custGeom>
            <a:avLst/>
            <a:gdLst/>
            <a:ahLst/>
            <a:cxnLst/>
            <a:rect l="l" t="t" r="r" b="b"/>
            <a:pathLst>
              <a:path w="1454785" h="1083309">
                <a:moveTo>
                  <a:pt x="1454241" y="0"/>
                </a:moveTo>
                <a:lnTo>
                  <a:pt x="0" y="1082714"/>
                </a:lnTo>
              </a:path>
            </a:pathLst>
          </a:custGeom>
          <a:ln w="14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85473" y="7369157"/>
            <a:ext cx="1454785" cy="1083310"/>
          </a:xfrm>
          <a:custGeom>
            <a:avLst/>
            <a:gdLst/>
            <a:ahLst/>
            <a:cxnLst/>
            <a:rect l="l" t="t" r="r" b="b"/>
            <a:pathLst>
              <a:path w="1454785" h="1083309">
                <a:moveTo>
                  <a:pt x="1454241" y="0"/>
                </a:moveTo>
                <a:lnTo>
                  <a:pt x="0" y="1082714"/>
                </a:lnTo>
              </a:path>
            </a:pathLst>
          </a:custGeom>
          <a:ln w="14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523861" y="8450075"/>
            <a:ext cx="241212" cy="24103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1724047" y="6972556"/>
          <a:ext cx="2930525" cy="1486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150"/>
                <a:gridCol w="1454150"/>
              </a:tblGrid>
              <a:tr h="389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827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4" name="object 74"/>
          <p:cNvSpPr/>
          <p:nvPr/>
        </p:nvSpPr>
        <p:spPr>
          <a:xfrm>
            <a:off x="4392588" y="8689320"/>
            <a:ext cx="494251" cy="9497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392588" y="8689320"/>
            <a:ext cx="494665" cy="95250"/>
          </a:xfrm>
          <a:custGeom>
            <a:avLst/>
            <a:gdLst/>
            <a:ahLst/>
            <a:cxnLst/>
            <a:rect l="l" t="t" r="r" b="b"/>
            <a:pathLst>
              <a:path w="494664" h="95250">
                <a:moveTo>
                  <a:pt x="0" y="0"/>
                </a:moveTo>
                <a:lnTo>
                  <a:pt x="0" y="94979"/>
                </a:lnTo>
                <a:lnTo>
                  <a:pt x="494251" y="94979"/>
                </a:lnTo>
                <a:lnTo>
                  <a:pt x="494251" y="0"/>
                </a:lnTo>
                <a:lnTo>
                  <a:pt x="0" y="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615378" y="8450075"/>
            <a:ext cx="241211" cy="21254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484106" y="8660825"/>
            <a:ext cx="494251" cy="9497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484106" y="8660825"/>
            <a:ext cx="494665" cy="95250"/>
          </a:xfrm>
          <a:custGeom>
            <a:avLst/>
            <a:gdLst/>
            <a:ahLst/>
            <a:cxnLst/>
            <a:rect l="l" t="t" r="r" b="b"/>
            <a:pathLst>
              <a:path w="494664" h="95250">
                <a:moveTo>
                  <a:pt x="0" y="0"/>
                </a:moveTo>
                <a:lnTo>
                  <a:pt x="0" y="94979"/>
                </a:lnTo>
                <a:lnTo>
                  <a:pt x="494251" y="94979"/>
                </a:lnTo>
                <a:lnTo>
                  <a:pt x="494251" y="0"/>
                </a:lnTo>
                <a:lnTo>
                  <a:pt x="0" y="0"/>
                </a:lnTo>
              </a:path>
            </a:pathLst>
          </a:custGeom>
          <a:ln w="358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02717" y="8803295"/>
            <a:ext cx="66533" cy="7598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31232" y="8803295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5">
                <a:moveTo>
                  <a:pt x="0" y="0"/>
                </a:moveTo>
                <a:lnTo>
                  <a:pt x="0" y="284938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611200" y="8784299"/>
            <a:ext cx="66533" cy="7598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639714" y="8784299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5">
                <a:moveTo>
                  <a:pt x="0" y="0"/>
                </a:moveTo>
                <a:lnTo>
                  <a:pt x="0" y="284938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588330" y="8289063"/>
            <a:ext cx="133726" cy="13865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000445" y="8289063"/>
            <a:ext cx="107848" cy="13865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507027" y="8286784"/>
            <a:ext cx="126351" cy="14330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296236" y="7270323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07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296236" y="7215098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90">
                <a:moveTo>
                  <a:pt x="0" y="46972"/>
                </a:moveTo>
                <a:lnTo>
                  <a:pt x="18882" y="46972"/>
                </a:lnTo>
                <a:lnTo>
                  <a:pt x="18882" y="0"/>
                </a:lnTo>
                <a:lnTo>
                  <a:pt x="0" y="0"/>
                </a:lnTo>
                <a:lnTo>
                  <a:pt x="0" y="469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296236" y="7206846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63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296236" y="7156699"/>
            <a:ext cx="19050" cy="41910"/>
          </a:xfrm>
          <a:custGeom>
            <a:avLst/>
            <a:gdLst/>
            <a:ahLst/>
            <a:cxnLst/>
            <a:rect l="l" t="t" r="r" b="b"/>
            <a:pathLst>
              <a:path w="19050" h="41909">
                <a:moveTo>
                  <a:pt x="0" y="41894"/>
                </a:moveTo>
                <a:lnTo>
                  <a:pt x="18882" y="41894"/>
                </a:lnTo>
                <a:lnTo>
                  <a:pt x="18882" y="0"/>
                </a:lnTo>
                <a:lnTo>
                  <a:pt x="0" y="0"/>
                </a:lnTo>
                <a:lnTo>
                  <a:pt x="0" y="41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296236" y="7148448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85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766577" y="7215098"/>
            <a:ext cx="19050" cy="63500"/>
          </a:xfrm>
          <a:custGeom>
            <a:avLst/>
            <a:gdLst/>
            <a:ahLst/>
            <a:cxnLst/>
            <a:rect l="l" t="t" r="r" b="b"/>
            <a:pathLst>
              <a:path w="19050" h="63500">
                <a:moveTo>
                  <a:pt x="0" y="63476"/>
                </a:moveTo>
                <a:lnTo>
                  <a:pt x="18908" y="63476"/>
                </a:lnTo>
                <a:lnTo>
                  <a:pt x="18908" y="0"/>
                </a:lnTo>
                <a:lnTo>
                  <a:pt x="0" y="0"/>
                </a:lnTo>
                <a:lnTo>
                  <a:pt x="0" y="634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766577" y="7206846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 h="0">
                <a:moveTo>
                  <a:pt x="0" y="0"/>
                </a:moveTo>
                <a:lnTo>
                  <a:pt x="85961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766577" y="7156699"/>
            <a:ext cx="19050" cy="41910"/>
          </a:xfrm>
          <a:custGeom>
            <a:avLst/>
            <a:gdLst/>
            <a:ahLst/>
            <a:cxnLst/>
            <a:rect l="l" t="t" r="r" b="b"/>
            <a:pathLst>
              <a:path w="19050" h="41909">
                <a:moveTo>
                  <a:pt x="0" y="41894"/>
                </a:moveTo>
                <a:lnTo>
                  <a:pt x="18908" y="41894"/>
                </a:lnTo>
                <a:lnTo>
                  <a:pt x="18908" y="0"/>
                </a:lnTo>
                <a:lnTo>
                  <a:pt x="0" y="0"/>
                </a:lnTo>
                <a:lnTo>
                  <a:pt x="0" y="41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766577" y="7148448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391" y="0"/>
                </a:lnTo>
              </a:path>
            </a:pathLst>
          </a:custGeom>
          <a:ln w="165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592190" y="7302671"/>
            <a:ext cx="76038" cy="75983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423764" y="6863866"/>
            <a:ext cx="53340" cy="139700"/>
          </a:xfrm>
          <a:custGeom>
            <a:avLst/>
            <a:gdLst/>
            <a:ahLst/>
            <a:cxnLst/>
            <a:rect l="l" t="t" r="r" b="b"/>
            <a:pathLst>
              <a:path w="53339" h="139700">
                <a:moveTo>
                  <a:pt x="52720" y="30773"/>
                </a:moveTo>
                <a:lnTo>
                  <a:pt x="35104" y="30773"/>
                </a:lnTo>
                <a:lnTo>
                  <a:pt x="35104" y="139176"/>
                </a:lnTo>
                <a:lnTo>
                  <a:pt x="52720" y="139176"/>
                </a:lnTo>
                <a:lnTo>
                  <a:pt x="52720" y="30773"/>
                </a:lnTo>
                <a:close/>
              </a:path>
              <a:path w="53339" h="139700">
                <a:moveTo>
                  <a:pt x="52720" y="0"/>
                </a:moveTo>
                <a:lnTo>
                  <a:pt x="41314" y="0"/>
                </a:lnTo>
                <a:lnTo>
                  <a:pt x="38272" y="5952"/>
                </a:lnTo>
                <a:lnTo>
                  <a:pt x="33076" y="12157"/>
                </a:lnTo>
                <a:lnTo>
                  <a:pt x="0" y="34825"/>
                </a:lnTo>
                <a:lnTo>
                  <a:pt x="0" y="51288"/>
                </a:lnTo>
                <a:lnTo>
                  <a:pt x="35104" y="30773"/>
                </a:lnTo>
                <a:lnTo>
                  <a:pt x="52720" y="30773"/>
                </a:lnTo>
                <a:lnTo>
                  <a:pt x="5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514884" y="6863866"/>
            <a:ext cx="93147" cy="141582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633885" y="6864373"/>
            <a:ext cx="209613" cy="13866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56959" y="7293173"/>
            <a:ext cx="66533" cy="75983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702717" y="7293173"/>
            <a:ext cx="66533" cy="759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979028" y="6863866"/>
            <a:ext cx="53340" cy="139700"/>
          </a:xfrm>
          <a:custGeom>
            <a:avLst/>
            <a:gdLst/>
            <a:ahLst/>
            <a:cxnLst/>
            <a:rect l="l" t="t" r="r" b="b"/>
            <a:pathLst>
              <a:path w="53339" h="139700">
                <a:moveTo>
                  <a:pt x="52720" y="30773"/>
                </a:moveTo>
                <a:lnTo>
                  <a:pt x="35104" y="30773"/>
                </a:lnTo>
                <a:lnTo>
                  <a:pt x="35104" y="139176"/>
                </a:lnTo>
                <a:lnTo>
                  <a:pt x="52720" y="139176"/>
                </a:lnTo>
                <a:lnTo>
                  <a:pt x="52720" y="30773"/>
                </a:lnTo>
                <a:close/>
              </a:path>
              <a:path w="53339" h="139700">
                <a:moveTo>
                  <a:pt x="52720" y="0"/>
                </a:moveTo>
                <a:lnTo>
                  <a:pt x="41314" y="0"/>
                </a:lnTo>
                <a:lnTo>
                  <a:pt x="38272" y="5952"/>
                </a:lnTo>
                <a:lnTo>
                  <a:pt x="33076" y="12157"/>
                </a:lnTo>
                <a:lnTo>
                  <a:pt x="0" y="34825"/>
                </a:lnTo>
                <a:lnTo>
                  <a:pt x="0" y="51288"/>
                </a:lnTo>
                <a:lnTo>
                  <a:pt x="35104" y="30773"/>
                </a:lnTo>
                <a:lnTo>
                  <a:pt x="52720" y="30773"/>
                </a:lnTo>
                <a:lnTo>
                  <a:pt x="5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070148" y="6863866"/>
            <a:ext cx="93147" cy="14158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89148" y="6864373"/>
            <a:ext cx="209613" cy="13866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24812" y="6863866"/>
            <a:ext cx="52705" cy="139700"/>
          </a:xfrm>
          <a:custGeom>
            <a:avLst/>
            <a:gdLst/>
            <a:ahLst/>
            <a:cxnLst/>
            <a:rect l="l" t="t" r="r" b="b"/>
            <a:pathLst>
              <a:path w="52705" h="139700">
                <a:moveTo>
                  <a:pt x="52631" y="30773"/>
                </a:moveTo>
                <a:lnTo>
                  <a:pt x="35091" y="30773"/>
                </a:lnTo>
                <a:lnTo>
                  <a:pt x="35091" y="139176"/>
                </a:lnTo>
                <a:lnTo>
                  <a:pt x="52631" y="139176"/>
                </a:lnTo>
                <a:lnTo>
                  <a:pt x="52631" y="30773"/>
                </a:lnTo>
                <a:close/>
              </a:path>
              <a:path w="52705" h="139700">
                <a:moveTo>
                  <a:pt x="52631" y="0"/>
                </a:moveTo>
                <a:lnTo>
                  <a:pt x="41327" y="0"/>
                </a:lnTo>
                <a:lnTo>
                  <a:pt x="38272" y="5952"/>
                </a:lnTo>
                <a:lnTo>
                  <a:pt x="33076" y="12157"/>
                </a:lnTo>
                <a:lnTo>
                  <a:pt x="0" y="34825"/>
                </a:lnTo>
                <a:lnTo>
                  <a:pt x="0" y="51288"/>
                </a:lnTo>
                <a:lnTo>
                  <a:pt x="35091" y="30773"/>
                </a:lnTo>
                <a:lnTo>
                  <a:pt x="52631" y="30773"/>
                </a:lnTo>
                <a:lnTo>
                  <a:pt x="526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615919" y="6863866"/>
            <a:ext cx="93172" cy="14158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734945" y="6864373"/>
            <a:ext cx="209575" cy="138669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33269" y="9057878"/>
            <a:ext cx="53340" cy="139700"/>
          </a:xfrm>
          <a:custGeom>
            <a:avLst/>
            <a:gdLst/>
            <a:ahLst/>
            <a:cxnLst/>
            <a:rect l="l" t="t" r="r" b="b"/>
            <a:pathLst>
              <a:path w="53339" h="139700">
                <a:moveTo>
                  <a:pt x="52720" y="30722"/>
                </a:moveTo>
                <a:lnTo>
                  <a:pt x="35104" y="30722"/>
                </a:lnTo>
                <a:lnTo>
                  <a:pt x="35104" y="139176"/>
                </a:lnTo>
                <a:lnTo>
                  <a:pt x="52720" y="139176"/>
                </a:lnTo>
                <a:lnTo>
                  <a:pt x="52720" y="30722"/>
                </a:lnTo>
                <a:close/>
              </a:path>
              <a:path w="53339" h="139700">
                <a:moveTo>
                  <a:pt x="52720" y="0"/>
                </a:moveTo>
                <a:lnTo>
                  <a:pt x="41314" y="0"/>
                </a:lnTo>
                <a:lnTo>
                  <a:pt x="38272" y="5990"/>
                </a:lnTo>
                <a:lnTo>
                  <a:pt x="33076" y="12170"/>
                </a:lnTo>
                <a:lnTo>
                  <a:pt x="0" y="34787"/>
                </a:lnTo>
                <a:lnTo>
                  <a:pt x="0" y="51238"/>
                </a:lnTo>
                <a:lnTo>
                  <a:pt x="35104" y="30722"/>
                </a:lnTo>
                <a:lnTo>
                  <a:pt x="52720" y="30722"/>
                </a:lnTo>
                <a:lnTo>
                  <a:pt x="5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524389" y="9060334"/>
            <a:ext cx="94794" cy="13908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643390" y="9058435"/>
            <a:ext cx="209613" cy="13861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524812" y="9105367"/>
            <a:ext cx="52705" cy="139700"/>
          </a:xfrm>
          <a:custGeom>
            <a:avLst/>
            <a:gdLst/>
            <a:ahLst/>
            <a:cxnLst/>
            <a:rect l="l" t="t" r="r" b="b"/>
            <a:pathLst>
              <a:path w="52705" h="139700">
                <a:moveTo>
                  <a:pt x="52631" y="30722"/>
                </a:moveTo>
                <a:lnTo>
                  <a:pt x="35091" y="30722"/>
                </a:lnTo>
                <a:lnTo>
                  <a:pt x="35091" y="139176"/>
                </a:lnTo>
                <a:lnTo>
                  <a:pt x="52631" y="139176"/>
                </a:lnTo>
                <a:lnTo>
                  <a:pt x="52631" y="30722"/>
                </a:lnTo>
                <a:close/>
              </a:path>
              <a:path w="52705" h="139700">
                <a:moveTo>
                  <a:pt x="52631" y="0"/>
                </a:moveTo>
                <a:lnTo>
                  <a:pt x="41327" y="0"/>
                </a:lnTo>
                <a:lnTo>
                  <a:pt x="38272" y="5990"/>
                </a:lnTo>
                <a:lnTo>
                  <a:pt x="33076" y="12170"/>
                </a:lnTo>
                <a:lnTo>
                  <a:pt x="0" y="34787"/>
                </a:lnTo>
                <a:lnTo>
                  <a:pt x="0" y="51238"/>
                </a:lnTo>
                <a:lnTo>
                  <a:pt x="35091" y="30722"/>
                </a:lnTo>
                <a:lnTo>
                  <a:pt x="52631" y="30722"/>
                </a:lnTo>
                <a:lnTo>
                  <a:pt x="526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615919" y="9107824"/>
            <a:ext cx="94731" cy="139087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734945" y="9105924"/>
            <a:ext cx="209575" cy="138619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2223544" y="8288557"/>
            <a:ext cx="94199" cy="1415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48159" y="8288557"/>
            <a:ext cx="131166" cy="14153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499185" y="8288557"/>
            <a:ext cx="94199" cy="14153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615056" y="8290963"/>
            <a:ext cx="92513" cy="136757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868554" y="8288557"/>
            <a:ext cx="93147" cy="14153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724498" y="7764871"/>
            <a:ext cx="17145" cy="53975"/>
          </a:xfrm>
          <a:custGeom>
            <a:avLst/>
            <a:gdLst/>
            <a:ahLst/>
            <a:cxnLst/>
            <a:rect l="l" t="t" r="r" b="b"/>
            <a:pathLst>
              <a:path w="17145" h="53975">
                <a:moveTo>
                  <a:pt x="0" y="53854"/>
                </a:moveTo>
                <a:lnTo>
                  <a:pt x="17126" y="53854"/>
                </a:lnTo>
                <a:lnTo>
                  <a:pt x="17126" y="0"/>
                </a:lnTo>
                <a:lnTo>
                  <a:pt x="0" y="0"/>
                </a:lnTo>
                <a:lnTo>
                  <a:pt x="0" y="53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682930" y="7846713"/>
            <a:ext cx="139700" cy="52705"/>
          </a:xfrm>
          <a:custGeom>
            <a:avLst/>
            <a:gdLst/>
            <a:ahLst/>
            <a:cxnLst/>
            <a:rect l="l" t="t" r="r" b="b"/>
            <a:pathLst>
              <a:path w="139700" h="52704">
                <a:moveTo>
                  <a:pt x="104426" y="0"/>
                </a:moveTo>
                <a:lnTo>
                  <a:pt x="87951" y="0"/>
                </a:lnTo>
                <a:lnTo>
                  <a:pt x="89979" y="5445"/>
                </a:lnTo>
                <a:lnTo>
                  <a:pt x="108481" y="35079"/>
                </a:lnTo>
                <a:lnTo>
                  <a:pt x="0" y="35079"/>
                </a:lnTo>
                <a:lnTo>
                  <a:pt x="0" y="52555"/>
                </a:lnTo>
                <a:lnTo>
                  <a:pt x="139277" y="52555"/>
                </a:lnTo>
                <a:lnTo>
                  <a:pt x="139277" y="41284"/>
                </a:lnTo>
                <a:lnTo>
                  <a:pt x="133194" y="38245"/>
                </a:lnTo>
                <a:lnTo>
                  <a:pt x="127111" y="33052"/>
                </a:lnTo>
                <a:lnTo>
                  <a:pt x="120648" y="25707"/>
                </a:lnTo>
                <a:lnTo>
                  <a:pt x="116064" y="19963"/>
                </a:lnTo>
                <a:lnTo>
                  <a:pt x="111824" y="13756"/>
                </a:lnTo>
                <a:lnTo>
                  <a:pt x="107941" y="7097"/>
                </a:lnTo>
                <a:lnTo>
                  <a:pt x="1044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680522" y="7947264"/>
            <a:ext cx="139150" cy="94599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414313" y="7205791"/>
            <a:ext cx="93147" cy="141582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648042" y="7205791"/>
            <a:ext cx="161962" cy="141582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877389" y="7205791"/>
            <a:ext cx="198751" cy="141582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097811" y="7208198"/>
            <a:ext cx="92513" cy="13677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099133" y="7841103"/>
            <a:ext cx="155158" cy="153524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276778" y="7651815"/>
            <a:ext cx="309240" cy="277973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395356" y="7827572"/>
            <a:ext cx="53975" cy="17145"/>
          </a:xfrm>
          <a:custGeom>
            <a:avLst/>
            <a:gdLst/>
            <a:ahLst/>
            <a:cxnLst/>
            <a:rect l="l" t="t" r="r" b="b"/>
            <a:pathLst>
              <a:path w="53975" h="17145">
                <a:moveTo>
                  <a:pt x="0" y="17114"/>
                </a:moveTo>
                <a:lnTo>
                  <a:pt x="53893" y="17114"/>
                </a:lnTo>
                <a:lnTo>
                  <a:pt x="53893" y="0"/>
                </a:lnTo>
                <a:lnTo>
                  <a:pt x="0" y="0"/>
                </a:lnTo>
                <a:lnTo>
                  <a:pt x="0" y="17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77288" y="7747175"/>
            <a:ext cx="52705" cy="139700"/>
          </a:xfrm>
          <a:custGeom>
            <a:avLst/>
            <a:gdLst/>
            <a:ahLst/>
            <a:cxnLst/>
            <a:rect l="l" t="t" r="r" b="b"/>
            <a:pathLst>
              <a:path w="52705" h="139700">
                <a:moveTo>
                  <a:pt x="52631" y="30773"/>
                </a:moveTo>
                <a:lnTo>
                  <a:pt x="35091" y="30773"/>
                </a:lnTo>
                <a:lnTo>
                  <a:pt x="35091" y="139176"/>
                </a:lnTo>
                <a:lnTo>
                  <a:pt x="52631" y="139176"/>
                </a:lnTo>
                <a:lnTo>
                  <a:pt x="52631" y="30773"/>
                </a:lnTo>
                <a:close/>
              </a:path>
              <a:path w="52705" h="139700">
                <a:moveTo>
                  <a:pt x="52631" y="0"/>
                </a:moveTo>
                <a:lnTo>
                  <a:pt x="41327" y="0"/>
                </a:lnTo>
                <a:lnTo>
                  <a:pt x="38272" y="5952"/>
                </a:lnTo>
                <a:lnTo>
                  <a:pt x="33076" y="12157"/>
                </a:lnTo>
                <a:lnTo>
                  <a:pt x="0" y="34825"/>
                </a:lnTo>
                <a:lnTo>
                  <a:pt x="0" y="51288"/>
                </a:lnTo>
                <a:lnTo>
                  <a:pt x="35091" y="30773"/>
                </a:lnTo>
                <a:lnTo>
                  <a:pt x="52631" y="30773"/>
                </a:lnTo>
                <a:lnTo>
                  <a:pt x="526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577900" y="7747175"/>
            <a:ext cx="93172" cy="141582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618514" y="7822107"/>
            <a:ext cx="118533" cy="13688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59534" y="7632819"/>
            <a:ext cx="309240" cy="277973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647679" y="8451871"/>
            <a:ext cx="1083945" cy="798195"/>
          </a:xfrm>
          <a:custGeom>
            <a:avLst/>
            <a:gdLst/>
            <a:ahLst/>
            <a:cxnLst/>
            <a:rect l="l" t="t" r="r" b="b"/>
            <a:pathLst>
              <a:path w="1083945" h="798195">
                <a:moveTo>
                  <a:pt x="1083552" y="0"/>
                </a:moveTo>
                <a:lnTo>
                  <a:pt x="0" y="797826"/>
                </a:lnTo>
              </a:path>
            </a:pathLst>
          </a:custGeom>
          <a:ln w="14363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71242" y="8746307"/>
            <a:ext cx="542290" cy="455930"/>
          </a:xfrm>
          <a:custGeom>
            <a:avLst/>
            <a:gdLst/>
            <a:ahLst/>
            <a:cxnLst/>
            <a:rect l="l" t="t" r="r" b="b"/>
            <a:pathLst>
              <a:path w="542290" h="455929">
                <a:moveTo>
                  <a:pt x="541776" y="0"/>
                </a:moveTo>
                <a:lnTo>
                  <a:pt x="541776" y="455901"/>
                </a:lnTo>
                <a:lnTo>
                  <a:pt x="0" y="455901"/>
                </a:lnTo>
              </a:path>
            </a:pathLst>
          </a:custGeom>
          <a:ln w="14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359389" y="8896412"/>
            <a:ext cx="93565" cy="141633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916312" y="9229397"/>
            <a:ext cx="98825" cy="138619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922065" y="8813388"/>
            <a:ext cx="94731" cy="139087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101921" y="8451871"/>
            <a:ext cx="1083945" cy="798195"/>
          </a:xfrm>
          <a:custGeom>
            <a:avLst/>
            <a:gdLst/>
            <a:ahLst/>
            <a:cxnLst/>
            <a:rect l="l" t="t" r="r" b="b"/>
            <a:pathLst>
              <a:path w="1083945" h="798195">
                <a:moveTo>
                  <a:pt x="1083552" y="0"/>
                </a:moveTo>
                <a:lnTo>
                  <a:pt x="0" y="797826"/>
                </a:lnTo>
              </a:path>
            </a:pathLst>
          </a:custGeom>
          <a:ln w="14363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2225484" y="8746307"/>
            <a:ext cx="542290" cy="455930"/>
          </a:xfrm>
          <a:custGeom>
            <a:avLst/>
            <a:gdLst/>
            <a:ahLst/>
            <a:cxnLst/>
            <a:rect l="l" t="t" r="r" b="b"/>
            <a:pathLst>
              <a:path w="542289" h="455929">
                <a:moveTo>
                  <a:pt x="541776" y="0"/>
                </a:moveTo>
                <a:lnTo>
                  <a:pt x="541776" y="455901"/>
                </a:lnTo>
                <a:lnTo>
                  <a:pt x="0" y="455901"/>
                </a:lnTo>
              </a:path>
            </a:pathLst>
          </a:custGeom>
          <a:ln w="143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813643" y="8896412"/>
            <a:ext cx="93527" cy="141633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370591" y="9229397"/>
            <a:ext cx="98850" cy="138619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376294" y="8813388"/>
            <a:ext cx="94794" cy="13908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938347" y="6238901"/>
            <a:ext cx="504190" cy="513080"/>
          </a:xfrm>
          <a:custGeom>
            <a:avLst/>
            <a:gdLst/>
            <a:ahLst/>
            <a:cxnLst/>
            <a:rect l="l" t="t" r="r" b="b"/>
            <a:pathLst>
              <a:path w="504189" h="513079">
                <a:moveTo>
                  <a:pt x="0" y="256444"/>
                </a:moveTo>
                <a:lnTo>
                  <a:pt x="3712" y="206877"/>
                </a:lnTo>
                <a:lnTo>
                  <a:pt x="15445" y="159090"/>
                </a:lnTo>
                <a:lnTo>
                  <a:pt x="36088" y="114865"/>
                </a:lnTo>
                <a:lnTo>
                  <a:pt x="66533" y="75983"/>
                </a:lnTo>
                <a:lnTo>
                  <a:pt x="109454" y="44076"/>
                </a:lnTo>
                <a:lnTo>
                  <a:pt x="153265" y="20183"/>
                </a:lnTo>
                <a:lnTo>
                  <a:pt x="198859" y="5194"/>
                </a:lnTo>
                <a:lnTo>
                  <a:pt x="247125" y="0"/>
                </a:lnTo>
                <a:lnTo>
                  <a:pt x="300739" y="5194"/>
                </a:lnTo>
                <a:lnTo>
                  <a:pt x="348114" y="20183"/>
                </a:lnTo>
                <a:lnTo>
                  <a:pt x="390144" y="44076"/>
                </a:lnTo>
                <a:lnTo>
                  <a:pt x="427718" y="75983"/>
                </a:lnTo>
                <a:lnTo>
                  <a:pt x="459648" y="114865"/>
                </a:lnTo>
                <a:lnTo>
                  <a:pt x="483559" y="159090"/>
                </a:lnTo>
                <a:lnTo>
                  <a:pt x="498558" y="206877"/>
                </a:lnTo>
                <a:lnTo>
                  <a:pt x="503756" y="256444"/>
                </a:lnTo>
                <a:lnTo>
                  <a:pt x="498558" y="306011"/>
                </a:lnTo>
                <a:lnTo>
                  <a:pt x="483559" y="353798"/>
                </a:lnTo>
                <a:lnTo>
                  <a:pt x="459648" y="398023"/>
                </a:lnTo>
                <a:lnTo>
                  <a:pt x="427718" y="436905"/>
                </a:lnTo>
                <a:lnTo>
                  <a:pt x="390144" y="468812"/>
                </a:lnTo>
                <a:lnTo>
                  <a:pt x="348114" y="492705"/>
                </a:lnTo>
                <a:lnTo>
                  <a:pt x="300739" y="507694"/>
                </a:lnTo>
                <a:lnTo>
                  <a:pt x="247125" y="512888"/>
                </a:lnTo>
                <a:lnTo>
                  <a:pt x="198859" y="507694"/>
                </a:lnTo>
                <a:lnTo>
                  <a:pt x="153265" y="492705"/>
                </a:lnTo>
                <a:lnTo>
                  <a:pt x="109454" y="468812"/>
                </a:lnTo>
                <a:lnTo>
                  <a:pt x="66533" y="436905"/>
                </a:lnTo>
                <a:lnTo>
                  <a:pt x="36088" y="398023"/>
                </a:lnTo>
                <a:lnTo>
                  <a:pt x="15445" y="353798"/>
                </a:lnTo>
                <a:lnTo>
                  <a:pt x="3712" y="306011"/>
                </a:lnTo>
                <a:lnTo>
                  <a:pt x="0" y="256444"/>
                </a:lnTo>
              </a:path>
            </a:pathLst>
          </a:custGeom>
          <a:ln w="3591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088650" y="6350977"/>
            <a:ext cx="198334" cy="244287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740593" y="7139813"/>
            <a:ext cx="118113" cy="138669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254795" y="7736377"/>
            <a:ext cx="139150" cy="163017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147" name="object 1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5572" y="4147438"/>
          <a:ext cx="3146425" cy="246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449579"/>
                <a:gridCol w="629284"/>
                <a:gridCol w="631189"/>
                <a:gridCol w="636905"/>
              </a:tblGrid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member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nNL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6.667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0.667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10.673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algn="ctr" marL="190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FE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-6.667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-0.667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10.673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281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AF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BE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-4.5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CD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13.5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AE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-8.333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-0.833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20.824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algn="ctr" marL="635">
                        <a:lnSpc>
                          <a:spcPts val="1650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8.333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0.833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20.824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 gridSpan="4"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∑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71.994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44500" y="6898614"/>
            <a:ext cx="90678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78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r" marR="56515">
              <a:lnSpc>
                <a:spcPct val="100000"/>
              </a:lnSpc>
              <a:spcBef>
                <a:spcPts val="32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10716" y="7215504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72159" y="7523226"/>
            <a:ext cx="10045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45236" y="7799577"/>
            <a:ext cx="1064260" cy="0"/>
          </a:xfrm>
          <a:custGeom>
            <a:avLst/>
            <a:gdLst/>
            <a:ahLst/>
            <a:cxnLst/>
            <a:rect l="l" t="t" r="r" b="b"/>
            <a:pathLst>
              <a:path w="1064260" h="0">
                <a:moveTo>
                  <a:pt x="0" y="0"/>
                </a:moveTo>
                <a:lnTo>
                  <a:pt x="10640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7658861"/>
            <a:ext cx="3315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705">
                <a:latin typeface="Cambria Math"/>
                <a:cs typeface="Cambria Math"/>
              </a:rPr>
              <a:t>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31271" y="1569295"/>
            <a:ext cx="2908935" cy="0"/>
          </a:xfrm>
          <a:custGeom>
            <a:avLst/>
            <a:gdLst/>
            <a:ahLst/>
            <a:cxnLst/>
            <a:rect l="l" t="t" r="r" b="b"/>
            <a:pathLst>
              <a:path w="2908935" h="0">
                <a:moveTo>
                  <a:pt x="0" y="0"/>
                </a:moveTo>
                <a:lnTo>
                  <a:pt x="2908587" y="0"/>
                </a:lnTo>
              </a:path>
            </a:pathLst>
          </a:custGeom>
          <a:ln w="143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31271" y="2651638"/>
            <a:ext cx="2908935" cy="0"/>
          </a:xfrm>
          <a:custGeom>
            <a:avLst/>
            <a:gdLst/>
            <a:ahLst/>
            <a:cxnLst/>
            <a:rect l="l" t="t" r="r" b="b"/>
            <a:pathLst>
              <a:path w="2908935" h="0">
                <a:moveTo>
                  <a:pt x="0" y="0"/>
                </a:moveTo>
                <a:lnTo>
                  <a:pt x="2908587" y="0"/>
                </a:lnTo>
              </a:path>
            </a:pathLst>
          </a:custGeom>
          <a:ln w="143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39859" y="1569295"/>
            <a:ext cx="0" cy="1082675"/>
          </a:xfrm>
          <a:custGeom>
            <a:avLst/>
            <a:gdLst/>
            <a:ahLst/>
            <a:cxnLst/>
            <a:rect l="l" t="t" r="r" b="b"/>
            <a:pathLst>
              <a:path w="0" h="1082675">
                <a:moveTo>
                  <a:pt x="0" y="0"/>
                </a:moveTo>
                <a:lnTo>
                  <a:pt x="0" y="1082342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31271" y="1569295"/>
            <a:ext cx="0" cy="1082675"/>
          </a:xfrm>
          <a:custGeom>
            <a:avLst/>
            <a:gdLst/>
            <a:ahLst/>
            <a:cxnLst/>
            <a:rect l="l" t="t" r="r" b="b"/>
            <a:pathLst>
              <a:path w="0" h="1082675">
                <a:moveTo>
                  <a:pt x="0" y="0"/>
                </a:moveTo>
                <a:lnTo>
                  <a:pt x="0" y="1082342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85565" y="1569295"/>
            <a:ext cx="0" cy="1082675"/>
          </a:xfrm>
          <a:custGeom>
            <a:avLst/>
            <a:gdLst/>
            <a:ahLst/>
            <a:cxnLst/>
            <a:rect l="l" t="t" r="r" b="b"/>
            <a:pathLst>
              <a:path w="0" h="1082675">
                <a:moveTo>
                  <a:pt x="0" y="0"/>
                </a:moveTo>
                <a:lnTo>
                  <a:pt x="0" y="1082342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31271" y="1569295"/>
            <a:ext cx="1454785" cy="1082675"/>
          </a:xfrm>
          <a:custGeom>
            <a:avLst/>
            <a:gdLst/>
            <a:ahLst/>
            <a:cxnLst/>
            <a:rect l="l" t="t" r="r" b="b"/>
            <a:pathLst>
              <a:path w="1454785" h="1082675">
                <a:moveTo>
                  <a:pt x="1454293" y="0"/>
                </a:moveTo>
                <a:lnTo>
                  <a:pt x="0" y="1082342"/>
                </a:lnTo>
              </a:path>
            </a:pathLst>
          </a:custGeom>
          <a:ln w="143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85565" y="1569295"/>
            <a:ext cx="1454785" cy="1082675"/>
          </a:xfrm>
          <a:custGeom>
            <a:avLst/>
            <a:gdLst/>
            <a:ahLst/>
            <a:cxnLst/>
            <a:rect l="l" t="t" r="r" b="b"/>
            <a:pathLst>
              <a:path w="1454785" h="1082675">
                <a:moveTo>
                  <a:pt x="1454293" y="0"/>
                </a:moveTo>
                <a:lnTo>
                  <a:pt x="0" y="1082342"/>
                </a:lnTo>
              </a:path>
            </a:pathLst>
          </a:custGeom>
          <a:ln w="143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24001" y="2649842"/>
            <a:ext cx="241220" cy="240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392724" y="2889007"/>
            <a:ext cx="494269" cy="949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92724" y="2889007"/>
            <a:ext cx="494665" cy="95250"/>
          </a:xfrm>
          <a:custGeom>
            <a:avLst/>
            <a:gdLst/>
            <a:ahLst/>
            <a:cxnLst/>
            <a:rect l="l" t="t" r="r" b="b"/>
            <a:pathLst>
              <a:path w="494664" h="95250">
                <a:moveTo>
                  <a:pt x="0" y="0"/>
                </a:moveTo>
                <a:lnTo>
                  <a:pt x="0" y="94947"/>
                </a:lnTo>
                <a:lnTo>
                  <a:pt x="494269" y="94947"/>
                </a:lnTo>
                <a:lnTo>
                  <a:pt x="494269" y="0"/>
                </a:lnTo>
                <a:lnTo>
                  <a:pt x="0" y="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15414" y="2649842"/>
            <a:ext cx="241219" cy="2124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84136" y="2860523"/>
            <a:ext cx="494269" cy="949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84136" y="2860523"/>
            <a:ext cx="494665" cy="95250"/>
          </a:xfrm>
          <a:custGeom>
            <a:avLst/>
            <a:gdLst/>
            <a:ahLst/>
            <a:cxnLst/>
            <a:rect l="l" t="t" r="r" b="b"/>
            <a:pathLst>
              <a:path w="494664" h="95250">
                <a:moveTo>
                  <a:pt x="0" y="0"/>
                </a:moveTo>
                <a:lnTo>
                  <a:pt x="0" y="94947"/>
                </a:lnTo>
                <a:lnTo>
                  <a:pt x="494269" y="94947"/>
                </a:lnTo>
                <a:lnTo>
                  <a:pt x="494269" y="0"/>
                </a:lnTo>
                <a:lnTo>
                  <a:pt x="0" y="0"/>
                </a:lnTo>
              </a:path>
            </a:pathLst>
          </a:custGeom>
          <a:ln w="3588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02756" y="3002945"/>
            <a:ext cx="66536" cy="759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31271" y="3002945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4">
                <a:moveTo>
                  <a:pt x="0" y="0"/>
                </a:moveTo>
                <a:lnTo>
                  <a:pt x="0" y="284843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611343" y="2983955"/>
            <a:ext cx="66536" cy="759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39859" y="2983955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4">
                <a:moveTo>
                  <a:pt x="0" y="0"/>
                </a:moveTo>
                <a:lnTo>
                  <a:pt x="0" y="284843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88364" y="2498392"/>
            <a:ext cx="133731" cy="1385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00531" y="2498392"/>
            <a:ext cx="107852" cy="1385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07166" y="2496113"/>
            <a:ext cx="126355" cy="1432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296332" y="148017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 h="0">
                <a:moveTo>
                  <a:pt x="0" y="0"/>
                </a:moveTo>
                <a:lnTo>
                  <a:pt x="106711" y="0"/>
                </a:lnTo>
              </a:path>
            </a:pathLst>
          </a:custGeom>
          <a:ln w="165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96332" y="1424965"/>
            <a:ext cx="19050" cy="46990"/>
          </a:xfrm>
          <a:custGeom>
            <a:avLst/>
            <a:gdLst/>
            <a:ahLst/>
            <a:cxnLst/>
            <a:rect l="l" t="t" r="r" b="b"/>
            <a:pathLst>
              <a:path w="19050" h="46990">
                <a:moveTo>
                  <a:pt x="0" y="46964"/>
                </a:moveTo>
                <a:lnTo>
                  <a:pt x="18883" y="46964"/>
                </a:lnTo>
                <a:lnTo>
                  <a:pt x="18883" y="0"/>
                </a:lnTo>
                <a:lnTo>
                  <a:pt x="0" y="0"/>
                </a:lnTo>
                <a:lnTo>
                  <a:pt x="0" y="469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296332" y="1416714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 h="0">
                <a:moveTo>
                  <a:pt x="0" y="0"/>
                </a:moveTo>
                <a:lnTo>
                  <a:pt x="97966" y="0"/>
                </a:lnTo>
              </a:path>
            </a:pathLst>
          </a:custGeom>
          <a:ln w="165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296332" y="1365307"/>
            <a:ext cx="19050" cy="43180"/>
          </a:xfrm>
          <a:custGeom>
            <a:avLst/>
            <a:gdLst/>
            <a:ahLst/>
            <a:cxnLst/>
            <a:rect l="l" t="t" r="r" b="b"/>
            <a:pathLst>
              <a:path w="19050" h="43180">
                <a:moveTo>
                  <a:pt x="0" y="43156"/>
                </a:moveTo>
                <a:lnTo>
                  <a:pt x="18883" y="43156"/>
                </a:lnTo>
                <a:lnTo>
                  <a:pt x="18883" y="0"/>
                </a:lnTo>
                <a:lnTo>
                  <a:pt x="0" y="0"/>
                </a:lnTo>
                <a:lnTo>
                  <a:pt x="0" y="43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96332" y="1357692"/>
            <a:ext cx="103505" cy="0"/>
          </a:xfrm>
          <a:custGeom>
            <a:avLst/>
            <a:gdLst/>
            <a:ahLst/>
            <a:cxnLst/>
            <a:rect l="l" t="t" r="r" b="b"/>
            <a:pathLst>
              <a:path w="103504" h="0">
                <a:moveTo>
                  <a:pt x="0" y="0"/>
                </a:moveTo>
                <a:lnTo>
                  <a:pt x="103289" y="0"/>
                </a:lnTo>
              </a:path>
            </a:pathLst>
          </a:custGeom>
          <a:ln w="152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66618" y="1424965"/>
            <a:ext cx="19050" cy="63500"/>
          </a:xfrm>
          <a:custGeom>
            <a:avLst/>
            <a:gdLst/>
            <a:ahLst/>
            <a:cxnLst/>
            <a:rect l="l" t="t" r="r" b="b"/>
            <a:pathLst>
              <a:path w="19050" h="63500">
                <a:moveTo>
                  <a:pt x="0" y="63465"/>
                </a:moveTo>
                <a:lnTo>
                  <a:pt x="18908" y="63465"/>
                </a:lnTo>
                <a:lnTo>
                  <a:pt x="18908" y="0"/>
                </a:lnTo>
                <a:lnTo>
                  <a:pt x="0" y="0"/>
                </a:lnTo>
                <a:lnTo>
                  <a:pt x="0" y="634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66618" y="1416714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 h="0">
                <a:moveTo>
                  <a:pt x="0" y="0"/>
                </a:moveTo>
                <a:lnTo>
                  <a:pt x="85964" y="0"/>
                </a:lnTo>
              </a:path>
            </a:pathLst>
          </a:custGeom>
          <a:ln w="165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66618" y="1365307"/>
            <a:ext cx="19050" cy="43180"/>
          </a:xfrm>
          <a:custGeom>
            <a:avLst/>
            <a:gdLst/>
            <a:ahLst/>
            <a:cxnLst/>
            <a:rect l="l" t="t" r="r" b="b"/>
            <a:pathLst>
              <a:path w="19050" h="43180">
                <a:moveTo>
                  <a:pt x="0" y="43156"/>
                </a:moveTo>
                <a:lnTo>
                  <a:pt x="18908" y="43156"/>
                </a:lnTo>
                <a:lnTo>
                  <a:pt x="18908" y="0"/>
                </a:lnTo>
                <a:lnTo>
                  <a:pt x="0" y="0"/>
                </a:lnTo>
                <a:lnTo>
                  <a:pt x="0" y="43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66618" y="1357692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395" y="0"/>
                </a:lnTo>
              </a:path>
            </a:pathLst>
          </a:custGeom>
          <a:ln w="152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15024" y="3266925"/>
            <a:ext cx="93150" cy="14149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629467" y="3386692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5">
                <a:moveTo>
                  <a:pt x="0" y="19376"/>
                </a:moveTo>
                <a:lnTo>
                  <a:pt x="19978" y="19376"/>
                </a:lnTo>
                <a:lnTo>
                  <a:pt x="19978" y="0"/>
                </a:lnTo>
                <a:lnTo>
                  <a:pt x="0" y="0"/>
                </a:lnTo>
                <a:lnTo>
                  <a:pt x="0" y="193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76612" y="3269381"/>
            <a:ext cx="94798" cy="1390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606449" y="3314400"/>
            <a:ext cx="93176" cy="14149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20854" y="3434165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19" h="19685">
                <a:moveTo>
                  <a:pt x="0" y="19376"/>
                </a:moveTo>
                <a:lnTo>
                  <a:pt x="19977" y="19376"/>
                </a:lnTo>
                <a:lnTo>
                  <a:pt x="19977" y="0"/>
                </a:lnTo>
                <a:lnTo>
                  <a:pt x="0" y="0"/>
                </a:lnTo>
                <a:lnTo>
                  <a:pt x="0" y="193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68037" y="3316855"/>
            <a:ext cx="94735" cy="13904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224274" y="2497885"/>
            <a:ext cx="93150" cy="1414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348221" y="2497885"/>
            <a:ext cx="131171" cy="14145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499253" y="2497885"/>
            <a:ext cx="94202" cy="14145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15127" y="2500164"/>
            <a:ext cx="92517" cy="1368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868671" y="2497885"/>
            <a:ext cx="93150" cy="14145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80668" y="1945762"/>
            <a:ext cx="141681" cy="16157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83076" y="2138016"/>
            <a:ext cx="19685" cy="20320"/>
          </a:xfrm>
          <a:custGeom>
            <a:avLst/>
            <a:gdLst/>
            <a:ahLst/>
            <a:cxnLst/>
            <a:rect l="l" t="t" r="r" b="b"/>
            <a:pathLst>
              <a:path w="19685" h="20319">
                <a:moveTo>
                  <a:pt x="0" y="19955"/>
                </a:moveTo>
                <a:lnTo>
                  <a:pt x="19398" y="19955"/>
                </a:lnTo>
                <a:lnTo>
                  <a:pt x="19398" y="0"/>
                </a:lnTo>
                <a:lnTo>
                  <a:pt x="0" y="0"/>
                </a:lnTo>
                <a:lnTo>
                  <a:pt x="0" y="19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680668" y="2185190"/>
            <a:ext cx="139155" cy="945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14377" y="1415479"/>
            <a:ext cx="93150" cy="14140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648151" y="1415479"/>
            <a:ext cx="161588" cy="14140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831031" y="1535232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4">
                <a:moveTo>
                  <a:pt x="0" y="19376"/>
                </a:moveTo>
                <a:lnTo>
                  <a:pt x="19978" y="19376"/>
                </a:lnTo>
                <a:lnTo>
                  <a:pt x="19978" y="0"/>
                </a:lnTo>
                <a:lnTo>
                  <a:pt x="0" y="0"/>
                </a:lnTo>
                <a:lnTo>
                  <a:pt x="0" y="193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77506" y="1415479"/>
            <a:ext cx="198758" cy="14140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097936" y="1417758"/>
            <a:ext cx="92517" cy="13685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099185" y="2050870"/>
            <a:ext cx="150926" cy="14368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278390" y="1861354"/>
            <a:ext cx="307698" cy="27788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82882" y="1956682"/>
            <a:ext cx="93176" cy="14140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19603" y="2031881"/>
            <a:ext cx="113317" cy="13507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761199" y="1832870"/>
            <a:ext cx="307698" cy="287375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47680" y="2651638"/>
            <a:ext cx="1083945" cy="797560"/>
          </a:xfrm>
          <a:custGeom>
            <a:avLst/>
            <a:gdLst/>
            <a:ahLst/>
            <a:cxnLst/>
            <a:rect l="l" t="t" r="r" b="b"/>
            <a:pathLst>
              <a:path w="1083945" h="797560">
                <a:moveTo>
                  <a:pt x="1083591" y="0"/>
                </a:moveTo>
                <a:lnTo>
                  <a:pt x="0" y="797562"/>
                </a:lnTo>
              </a:path>
            </a:pathLst>
          </a:custGeom>
          <a:ln w="14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71247" y="2945976"/>
            <a:ext cx="542290" cy="455930"/>
          </a:xfrm>
          <a:custGeom>
            <a:avLst/>
            <a:gdLst/>
            <a:ahLst/>
            <a:cxnLst/>
            <a:rect l="l" t="t" r="r" b="b"/>
            <a:pathLst>
              <a:path w="542290" h="455929">
                <a:moveTo>
                  <a:pt x="541795" y="0"/>
                </a:moveTo>
                <a:lnTo>
                  <a:pt x="541795" y="455749"/>
                </a:lnTo>
                <a:lnTo>
                  <a:pt x="0" y="455749"/>
                </a:lnTo>
              </a:path>
            </a:pathLst>
          </a:custGeom>
          <a:ln w="143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359416" y="3105514"/>
            <a:ext cx="93569" cy="14159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16322" y="3438401"/>
            <a:ext cx="98828" cy="13857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922075" y="3022517"/>
            <a:ext cx="94735" cy="139041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101974" y="2651638"/>
            <a:ext cx="1083945" cy="797560"/>
          </a:xfrm>
          <a:custGeom>
            <a:avLst/>
            <a:gdLst/>
            <a:ahLst/>
            <a:cxnLst/>
            <a:rect l="l" t="t" r="r" b="b"/>
            <a:pathLst>
              <a:path w="1083945" h="797560">
                <a:moveTo>
                  <a:pt x="1083591" y="0"/>
                </a:moveTo>
                <a:lnTo>
                  <a:pt x="0" y="797562"/>
                </a:lnTo>
              </a:path>
            </a:pathLst>
          </a:custGeom>
          <a:ln w="14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225541" y="2945976"/>
            <a:ext cx="542290" cy="455930"/>
          </a:xfrm>
          <a:custGeom>
            <a:avLst/>
            <a:gdLst/>
            <a:ahLst/>
            <a:cxnLst/>
            <a:rect l="l" t="t" r="r" b="b"/>
            <a:pathLst>
              <a:path w="542289" h="455929">
                <a:moveTo>
                  <a:pt x="541795" y="0"/>
                </a:moveTo>
                <a:lnTo>
                  <a:pt x="541795" y="455749"/>
                </a:lnTo>
                <a:lnTo>
                  <a:pt x="0" y="455749"/>
                </a:lnTo>
              </a:path>
            </a:pathLst>
          </a:custGeom>
          <a:ln w="143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813722" y="3105514"/>
            <a:ext cx="93531" cy="14159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70653" y="3438401"/>
            <a:ext cx="98853" cy="13857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376357" y="3022517"/>
            <a:ext cx="94798" cy="13904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938430" y="790722"/>
            <a:ext cx="504190" cy="513080"/>
          </a:xfrm>
          <a:custGeom>
            <a:avLst/>
            <a:gdLst/>
            <a:ahLst/>
            <a:cxnLst/>
            <a:rect l="l" t="t" r="r" b="b"/>
            <a:pathLst>
              <a:path w="504189" h="513080">
                <a:moveTo>
                  <a:pt x="0" y="256359"/>
                </a:moveTo>
                <a:lnTo>
                  <a:pt x="3712" y="206808"/>
                </a:lnTo>
                <a:lnTo>
                  <a:pt x="15445" y="159037"/>
                </a:lnTo>
                <a:lnTo>
                  <a:pt x="36090" y="114827"/>
                </a:lnTo>
                <a:lnTo>
                  <a:pt x="66536" y="75958"/>
                </a:lnTo>
                <a:lnTo>
                  <a:pt x="109458" y="44061"/>
                </a:lnTo>
                <a:lnTo>
                  <a:pt x="153271" y="20176"/>
                </a:lnTo>
                <a:lnTo>
                  <a:pt x="198866" y="5192"/>
                </a:lnTo>
                <a:lnTo>
                  <a:pt x="247134" y="0"/>
                </a:lnTo>
                <a:lnTo>
                  <a:pt x="300750" y="5192"/>
                </a:lnTo>
                <a:lnTo>
                  <a:pt x="348127" y="20176"/>
                </a:lnTo>
                <a:lnTo>
                  <a:pt x="390158" y="44061"/>
                </a:lnTo>
                <a:lnTo>
                  <a:pt x="427733" y="75958"/>
                </a:lnTo>
                <a:lnTo>
                  <a:pt x="459664" y="114827"/>
                </a:lnTo>
                <a:lnTo>
                  <a:pt x="483576" y="159037"/>
                </a:lnTo>
                <a:lnTo>
                  <a:pt x="498576" y="206808"/>
                </a:lnTo>
                <a:lnTo>
                  <a:pt x="503774" y="256359"/>
                </a:lnTo>
                <a:lnTo>
                  <a:pt x="498576" y="305910"/>
                </a:lnTo>
                <a:lnTo>
                  <a:pt x="483576" y="353680"/>
                </a:lnTo>
                <a:lnTo>
                  <a:pt x="459664" y="397891"/>
                </a:lnTo>
                <a:lnTo>
                  <a:pt x="427733" y="436760"/>
                </a:lnTo>
                <a:lnTo>
                  <a:pt x="390158" y="468656"/>
                </a:lnTo>
                <a:lnTo>
                  <a:pt x="348127" y="492542"/>
                </a:lnTo>
                <a:lnTo>
                  <a:pt x="300750" y="507526"/>
                </a:lnTo>
                <a:lnTo>
                  <a:pt x="247134" y="512718"/>
                </a:lnTo>
                <a:lnTo>
                  <a:pt x="198866" y="507526"/>
                </a:lnTo>
                <a:lnTo>
                  <a:pt x="153271" y="492542"/>
                </a:lnTo>
                <a:lnTo>
                  <a:pt x="109458" y="468656"/>
                </a:lnTo>
                <a:lnTo>
                  <a:pt x="66536" y="436760"/>
                </a:lnTo>
                <a:lnTo>
                  <a:pt x="36090" y="397891"/>
                </a:lnTo>
                <a:lnTo>
                  <a:pt x="15445" y="353680"/>
                </a:lnTo>
                <a:lnTo>
                  <a:pt x="3712" y="305910"/>
                </a:lnTo>
                <a:lnTo>
                  <a:pt x="0" y="256359"/>
                </a:lnTo>
              </a:path>
            </a:pathLst>
          </a:custGeom>
          <a:ln w="359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113579" y="975554"/>
            <a:ext cx="148280" cy="18078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721730" y="1415985"/>
            <a:ext cx="118117" cy="13862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157049" y="2860523"/>
            <a:ext cx="66536" cy="7595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185565" y="2651638"/>
            <a:ext cx="0" cy="285115"/>
          </a:xfrm>
          <a:custGeom>
            <a:avLst/>
            <a:gdLst/>
            <a:ahLst/>
            <a:cxnLst/>
            <a:rect l="l" t="t" r="r" b="b"/>
            <a:pathLst>
              <a:path w="0" h="285114">
                <a:moveTo>
                  <a:pt x="0" y="0"/>
                </a:moveTo>
                <a:lnTo>
                  <a:pt x="0" y="284843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235752" y="2915618"/>
            <a:ext cx="53340" cy="139700"/>
          </a:xfrm>
          <a:custGeom>
            <a:avLst/>
            <a:gdLst/>
            <a:ahLst/>
            <a:cxnLst/>
            <a:rect l="l" t="t" r="r" b="b"/>
            <a:pathLst>
              <a:path w="53339" h="139700">
                <a:moveTo>
                  <a:pt x="52722" y="30725"/>
                </a:moveTo>
                <a:lnTo>
                  <a:pt x="35105" y="30725"/>
                </a:lnTo>
                <a:lnTo>
                  <a:pt x="35105" y="139143"/>
                </a:lnTo>
                <a:lnTo>
                  <a:pt x="52722" y="139143"/>
                </a:lnTo>
                <a:lnTo>
                  <a:pt x="52722" y="30725"/>
                </a:lnTo>
                <a:close/>
              </a:path>
              <a:path w="53339" h="139700">
                <a:moveTo>
                  <a:pt x="52722" y="0"/>
                </a:moveTo>
                <a:lnTo>
                  <a:pt x="41315" y="0"/>
                </a:lnTo>
                <a:lnTo>
                  <a:pt x="38274" y="5988"/>
                </a:lnTo>
                <a:lnTo>
                  <a:pt x="33078" y="12178"/>
                </a:lnTo>
                <a:lnTo>
                  <a:pt x="0" y="34788"/>
                </a:lnTo>
                <a:lnTo>
                  <a:pt x="0" y="51233"/>
                </a:lnTo>
                <a:lnTo>
                  <a:pt x="35105" y="30725"/>
                </a:lnTo>
                <a:lnTo>
                  <a:pt x="52722" y="30725"/>
                </a:lnTo>
                <a:lnTo>
                  <a:pt x="52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64395" y="1985800"/>
            <a:ext cx="141681" cy="9304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266803" y="2100037"/>
            <a:ext cx="19685" cy="20320"/>
          </a:xfrm>
          <a:custGeom>
            <a:avLst/>
            <a:gdLst/>
            <a:ahLst/>
            <a:cxnLst/>
            <a:rect l="l" t="t" r="r" b="b"/>
            <a:pathLst>
              <a:path w="19685" h="20319">
                <a:moveTo>
                  <a:pt x="0" y="19955"/>
                </a:moveTo>
                <a:lnTo>
                  <a:pt x="19398" y="19955"/>
                </a:lnTo>
                <a:lnTo>
                  <a:pt x="19398" y="0"/>
                </a:lnTo>
                <a:lnTo>
                  <a:pt x="0" y="0"/>
                </a:lnTo>
                <a:lnTo>
                  <a:pt x="0" y="19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264395" y="2147211"/>
            <a:ext cx="139155" cy="9456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85" name="object 8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427735"/>
            <a:ext cx="6709409" cy="1425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29209" marR="155575">
              <a:lnSpc>
                <a:spcPct val="117500"/>
              </a:lnSpc>
              <a:spcBef>
                <a:spcPts val="1115"/>
              </a:spcBef>
            </a:pPr>
            <a:r>
              <a:rPr dirty="0" sz="1400">
                <a:latin typeface="Candara"/>
                <a:cs typeface="Candara"/>
              </a:rPr>
              <a:t>Example:- by </a:t>
            </a:r>
            <a:r>
              <a:rPr dirty="0" sz="1400" spc="-5">
                <a:latin typeface="Candara"/>
                <a:cs typeface="Candara"/>
              </a:rPr>
              <a:t>using unit-load </a:t>
            </a:r>
            <a:r>
              <a:rPr dirty="0" sz="1400">
                <a:latin typeface="Candara"/>
                <a:cs typeface="Candara"/>
              </a:rPr>
              <a:t>method to </a:t>
            </a:r>
            <a:r>
              <a:rPr dirty="0" sz="1400" spc="-5">
                <a:latin typeface="Candara"/>
                <a:cs typeface="Candara"/>
              </a:rPr>
              <a:t>determine the vertical deflection at point </a:t>
            </a:r>
            <a:r>
              <a:rPr dirty="0" sz="1400">
                <a:latin typeface="Candara"/>
                <a:cs typeface="Candara"/>
              </a:rPr>
              <a:t>B </a:t>
            </a:r>
            <a:r>
              <a:rPr dirty="0" sz="1400" spc="-5">
                <a:latin typeface="Candara"/>
                <a:cs typeface="Candara"/>
              </a:rPr>
              <a:t>due 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applied loads, increase </a:t>
            </a:r>
            <a:r>
              <a:rPr dirty="0" sz="1400">
                <a:latin typeface="Candara"/>
                <a:cs typeface="Candara"/>
              </a:rPr>
              <a:t>temperature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110</a:t>
            </a:r>
            <a:r>
              <a:rPr dirty="0" baseline="40123" sz="1350">
                <a:latin typeface="Candara"/>
                <a:cs typeface="Candara"/>
              </a:rPr>
              <a:t>o</a:t>
            </a:r>
            <a:r>
              <a:rPr dirty="0" sz="1400">
                <a:latin typeface="Candara"/>
                <a:cs typeface="Candara"/>
              </a:rPr>
              <a:t>c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members AB&amp; BC, </a:t>
            </a:r>
            <a:r>
              <a:rPr dirty="0" sz="1400" spc="-5">
                <a:latin typeface="Candara"/>
                <a:cs typeface="Candara"/>
              </a:rPr>
              <a:t>and fabrication  error at </a:t>
            </a:r>
            <a:r>
              <a:rPr dirty="0" sz="1400">
                <a:latin typeface="Candara"/>
                <a:cs typeface="Candara"/>
              </a:rPr>
              <a:t>member EB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19mm </a:t>
            </a:r>
            <a:r>
              <a:rPr dirty="0" sz="1400" spc="-5">
                <a:latin typeface="Candara"/>
                <a:cs typeface="Candara"/>
              </a:rPr>
              <a:t>too long. Take </a:t>
            </a:r>
            <a:r>
              <a:rPr dirty="0" sz="1400">
                <a:latin typeface="Candara"/>
                <a:cs typeface="Candara"/>
              </a:rPr>
              <a:t>E=200GPa,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α</a:t>
            </a:r>
            <a:r>
              <a:rPr dirty="0" sz="1400" spc="-5">
                <a:latin typeface="Candara"/>
                <a:cs typeface="Candara"/>
              </a:rPr>
              <a:t>=1.8*10</a:t>
            </a:r>
            <a:r>
              <a:rPr dirty="0" baseline="40123" sz="1350" spc="-7">
                <a:latin typeface="Candara"/>
                <a:cs typeface="Candara"/>
              </a:rPr>
              <a:t>-6</a:t>
            </a:r>
            <a:r>
              <a:rPr dirty="0" sz="1400" spc="-5">
                <a:latin typeface="Candara"/>
                <a:cs typeface="Candara"/>
              </a:rPr>
              <a:t>/</a:t>
            </a:r>
            <a:r>
              <a:rPr dirty="0" sz="1400" spc="-135">
                <a:latin typeface="Candara"/>
                <a:cs typeface="Candara"/>
              </a:rPr>
              <a:t> </a:t>
            </a:r>
            <a:r>
              <a:rPr dirty="0" baseline="40123" sz="1350">
                <a:latin typeface="Candara"/>
                <a:cs typeface="Candara"/>
              </a:rPr>
              <a:t>o</a:t>
            </a:r>
            <a:r>
              <a:rPr dirty="0" sz="1400">
                <a:latin typeface="Candara"/>
                <a:cs typeface="Candara"/>
              </a:rPr>
              <a:t>c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02910" y="3822912"/>
            <a:ext cx="2899410" cy="0"/>
          </a:xfrm>
          <a:custGeom>
            <a:avLst/>
            <a:gdLst/>
            <a:ahLst/>
            <a:cxnLst/>
            <a:rect l="l" t="t" r="r" b="b"/>
            <a:pathLst>
              <a:path w="2899409" h="0">
                <a:moveTo>
                  <a:pt x="0" y="0"/>
                </a:moveTo>
                <a:lnTo>
                  <a:pt x="2899143" y="0"/>
                </a:lnTo>
              </a:path>
            </a:pathLst>
          </a:custGeom>
          <a:ln w="14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702910" y="2399167"/>
            <a:ext cx="2899410" cy="1424305"/>
          </a:xfrm>
          <a:custGeom>
            <a:avLst/>
            <a:gdLst/>
            <a:ahLst/>
            <a:cxnLst/>
            <a:rect l="l" t="t" r="r" b="b"/>
            <a:pathLst>
              <a:path w="2899409" h="1424304">
                <a:moveTo>
                  <a:pt x="0" y="0"/>
                </a:moveTo>
                <a:lnTo>
                  <a:pt x="1473334" y="0"/>
                </a:lnTo>
                <a:lnTo>
                  <a:pt x="2899143" y="1423744"/>
                </a:lnTo>
              </a:path>
            </a:pathLst>
          </a:custGeom>
          <a:ln w="143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76245" y="2399167"/>
            <a:ext cx="0" cy="1414780"/>
          </a:xfrm>
          <a:custGeom>
            <a:avLst/>
            <a:gdLst/>
            <a:ahLst/>
            <a:cxnLst/>
            <a:rect l="l" t="t" r="r" b="b"/>
            <a:pathLst>
              <a:path w="0" h="1414779">
                <a:moveTo>
                  <a:pt x="0" y="0"/>
                </a:moveTo>
                <a:lnTo>
                  <a:pt x="0" y="1414253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02910" y="2399167"/>
            <a:ext cx="1473835" cy="1414780"/>
          </a:xfrm>
          <a:custGeom>
            <a:avLst/>
            <a:gdLst/>
            <a:ahLst/>
            <a:cxnLst/>
            <a:rect l="l" t="t" r="r" b="b"/>
            <a:pathLst>
              <a:path w="1473835" h="1414779">
                <a:moveTo>
                  <a:pt x="0" y="0"/>
                </a:moveTo>
                <a:lnTo>
                  <a:pt x="1473334" y="1414253"/>
                </a:lnTo>
              </a:path>
            </a:pathLst>
          </a:custGeom>
          <a:ln w="143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46265" y="3671051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0" y="313212"/>
                </a:lnTo>
                <a:lnTo>
                  <a:pt x="256645" y="151860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46265" y="3671051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256645" y="151860"/>
                </a:lnTo>
                <a:lnTo>
                  <a:pt x="0" y="313212"/>
                </a:lnTo>
                <a:lnTo>
                  <a:pt x="0" y="0"/>
                </a:lnTo>
              </a:path>
            </a:pathLst>
          </a:custGeom>
          <a:ln w="359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65662" y="3557156"/>
            <a:ext cx="171096" cy="6074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65662" y="3557156"/>
            <a:ext cx="171450" cy="607695"/>
          </a:xfrm>
          <a:custGeom>
            <a:avLst/>
            <a:gdLst/>
            <a:ahLst/>
            <a:cxnLst/>
            <a:rect l="l" t="t" r="r" b="b"/>
            <a:pathLst>
              <a:path w="171450" h="607695">
                <a:moveTo>
                  <a:pt x="0" y="0"/>
                </a:moveTo>
                <a:lnTo>
                  <a:pt x="0" y="607442"/>
                </a:lnTo>
                <a:lnTo>
                  <a:pt x="171096" y="607442"/>
                </a:lnTo>
                <a:lnTo>
                  <a:pt x="171096" y="0"/>
                </a:lnTo>
                <a:lnTo>
                  <a:pt x="0" y="0"/>
                </a:lnTo>
              </a:path>
            </a:pathLst>
          </a:custGeom>
          <a:ln w="3592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446265" y="2256797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0" y="313212"/>
                </a:lnTo>
                <a:lnTo>
                  <a:pt x="256645" y="151860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46265" y="2256797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256645" y="151860"/>
                </a:lnTo>
                <a:lnTo>
                  <a:pt x="0" y="313212"/>
                </a:lnTo>
                <a:lnTo>
                  <a:pt x="0" y="0"/>
                </a:lnTo>
              </a:path>
            </a:pathLst>
          </a:custGeom>
          <a:ln w="359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65662" y="2152393"/>
            <a:ext cx="171096" cy="6074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65662" y="2152393"/>
            <a:ext cx="171450" cy="607695"/>
          </a:xfrm>
          <a:custGeom>
            <a:avLst/>
            <a:gdLst/>
            <a:ahLst/>
            <a:cxnLst/>
            <a:rect l="l" t="t" r="r" b="b"/>
            <a:pathLst>
              <a:path w="171450" h="607694">
                <a:moveTo>
                  <a:pt x="0" y="0"/>
                </a:moveTo>
                <a:lnTo>
                  <a:pt x="0" y="607442"/>
                </a:lnTo>
                <a:lnTo>
                  <a:pt x="171096" y="607442"/>
                </a:lnTo>
                <a:lnTo>
                  <a:pt x="171096" y="0"/>
                </a:lnTo>
                <a:lnTo>
                  <a:pt x="0" y="0"/>
                </a:lnTo>
              </a:path>
            </a:pathLst>
          </a:custGeom>
          <a:ln w="3592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702910" y="4335441"/>
            <a:ext cx="2899410" cy="0"/>
          </a:xfrm>
          <a:custGeom>
            <a:avLst/>
            <a:gdLst/>
            <a:ahLst/>
            <a:cxnLst/>
            <a:rect l="l" t="t" r="r" b="b"/>
            <a:pathLst>
              <a:path w="2899409" h="0">
                <a:moveTo>
                  <a:pt x="0" y="0"/>
                </a:moveTo>
                <a:lnTo>
                  <a:pt x="2899143" y="0"/>
                </a:lnTo>
              </a:path>
            </a:pathLst>
          </a:custGeom>
          <a:ln w="14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92547" y="4240529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4">
                <a:moveTo>
                  <a:pt x="0" y="0"/>
                </a:moveTo>
                <a:lnTo>
                  <a:pt x="0" y="265756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67000" y="3156825"/>
            <a:ext cx="866764" cy="1349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02910" y="4240529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4">
                <a:moveTo>
                  <a:pt x="0" y="0"/>
                </a:moveTo>
                <a:lnTo>
                  <a:pt x="0" y="265756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28415" y="2399167"/>
            <a:ext cx="351790" cy="0"/>
          </a:xfrm>
          <a:custGeom>
            <a:avLst/>
            <a:gdLst/>
            <a:ahLst/>
            <a:cxnLst/>
            <a:rect l="l" t="t" r="r" b="b"/>
            <a:pathLst>
              <a:path w="351789" h="0">
                <a:moveTo>
                  <a:pt x="351699" y="0"/>
                </a:moveTo>
                <a:lnTo>
                  <a:pt x="0" y="0"/>
                </a:lnTo>
              </a:path>
            </a:pathLst>
          </a:custGeom>
          <a:ln w="14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28415" y="3860877"/>
            <a:ext cx="351790" cy="0"/>
          </a:xfrm>
          <a:custGeom>
            <a:avLst/>
            <a:gdLst/>
            <a:ahLst/>
            <a:cxnLst/>
            <a:rect l="l" t="t" r="r" b="b"/>
            <a:pathLst>
              <a:path w="351789" h="0">
                <a:moveTo>
                  <a:pt x="351699" y="0"/>
                </a:moveTo>
                <a:lnTo>
                  <a:pt x="0" y="0"/>
                </a:lnTo>
              </a:path>
            </a:pathLst>
          </a:custGeom>
          <a:ln w="14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18522" y="2389676"/>
            <a:ext cx="0" cy="1461770"/>
          </a:xfrm>
          <a:custGeom>
            <a:avLst/>
            <a:gdLst/>
            <a:ahLst/>
            <a:cxnLst/>
            <a:rect l="l" t="t" r="r" b="b"/>
            <a:pathLst>
              <a:path w="0" h="1461770">
                <a:moveTo>
                  <a:pt x="0" y="0"/>
                </a:moveTo>
                <a:lnTo>
                  <a:pt x="0" y="1461710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16782" y="4392238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31" y="32181"/>
                </a:moveTo>
                <a:lnTo>
                  <a:pt x="36754" y="32181"/>
                </a:lnTo>
                <a:lnTo>
                  <a:pt x="36754" y="145710"/>
                </a:lnTo>
                <a:lnTo>
                  <a:pt x="55131" y="145710"/>
                </a:lnTo>
                <a:lnTo>
                  <a:pt x="55131" y="32181"/>
                </a:lnTo>
                <a:close/>
              </a:path>
              <a:path w="55245" h="146050">
                <a:moveTo>
                  <a:pt x="55131" y="0"/>
                </a:moveTo>
                <a:lnTo>
                  <a:pt x="43344" y="0"/>
                </a:lnTo>
                <a:lnTo>
                  <a:pt x="40176" y="6276"/>
                </a:lnTo>
                <a:lnTo>
                  <a:pt x="34726" y="12756"/>
                </a:lnTo>
                <a:lnTo>
                  <a:pt x="0" y="36433"/>
                </a:lnTo>
                <a:lnTo>
                  <a:pt x="0" y="53657"/>
                </a:lnTo>
                <a:lnTo>
                  <a:pt x="36754" y="32181"/>
                </a:lnTo>
                <a:lnTo>
                  <a:pt x="55131" y="32181"/>
                </a:lnTo>
                <a:lnTo>
                  <a:pt x="55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936676" y="4517656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4" h="20320">
                <a:moveTo>
                  <a:pt x="0" y="20292"/>
                </a:moveTo>
                <a:lnTo>
                  <a:pt x="20929" y="20292"/>
                </a:lnTo>
                <a:lnTo>
                  <a:pt x="20929" y="0"/>
                </a:lnTo>
                <a:lnTo>
                  <a:pt x="0" y="0"/>
                </a:lnTo>
                <a:lnTo>
                  <a:pt x="0" y="20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980908" y="4392238"/>
            <a:ext cx="98982" cy="1457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00479" y="4392238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31" y="32181"/>
                </a:moveTo>
                <a:lnTo>
                  <a:pt x="36754" y="32181"/>
                </a:lnTo>
                <a:lnTo>
                  <a:pt x="36754" y="145710"/>
                </a:lnTo>
                <a:lnTo>
                  <a:pt x="55131" y="145710"/>
                </a:lnTo>
                <a:lnTo>
                  <a:pt x="55131" y="32181"/>
                </a:lnTo>
                <a:close/>
              </a:path>
              <a:path w="55245" h="146050">
                <a:moveTo>
                  <a:pt x="55131" y="0"/>
                </a:moveTo>
                <a:lnTo>
                  <a:pt x="43344" y="0"/>
                </a:lnTo>
                <a:lnTo>
                  <a:pt x="40176" y="6276"/>
                </a:lnTo>
                <a:lnTo>
                  <a:pt x="34726" y="12756"/>
                </a:lnTo>
                <a:lnTo>
                  <a:pt x="0" y="36433"/>
                </a:lnTo>
                <a:lnTo>
                  <a:pt x="0" y="53657"/>
                </a:lnTo>
                <a:lnTo>
                  <a:pt x="36754" y="32181"/>
                </a:lnTo>
                <a:lnTo>
                  <a:pt x="55131" y="32181"/>
                </a:lnTo>
                <a:lnTo>
                  <a:pt x="55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20374" y="4517656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4" h="20320">
                <a:moveTo>
                  <a:pt x="0" y="20292"/>
                </a:moveTo>
                <a:lnTo>
                  <a:pt x="20929" y="20292"/>
                </a:lnTo>
                <a:lnTo>
                  <a:pt x="20929" y="0"/>
                </a:lnTo>
                <a:lnTo>
                  <a:pt x="0" y="0"/>
                </a:lnTo>
                <a:lnTo>
                  <a:pt x="0" y="20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64605" y="4392238"/>
            <a:ext cx="98982" cy="1457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70549" y="3044448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4" h="146050">
                <a:moveTo>
                  <a:pt x="55131" y="32143"/>
                </a:moveTo>
                <a:lnTo>
                  <a:pt x="36754" y="32143"/>
                </a:lnTo>
                <a:lnTo>
                  <a:pt x="36754" y="145786"/>
                </a:lnTo>
                <a:lnTo>
                  <a:pt x="55131" y="145786"/>
                </a:lnTo>
                <a:lnTo>
                  <a:pt x="55131" y="32143"/>
                </a:lnTo>
                <a:close/>
              </a:path>
              <a:path w="55244" h="146050">
                <a:moveTo>
                  <a:pt x="55131" y="0"/>
                </a:moveTo>
                <a:lnTo>
                  <a:pt x="43293" y="0"/>
                </a:lnTo>
                <a:lnTo>
                  <a:pt x="40476" y="4771"/>
                </a:lnTo>
                <a:lnTo>
                  <a:pt x="36814" y="9602"/>
                </a:lnTo>
                <a:lnTo>
                  <a:pt x="0" y="36446"/>
                </a:lnTo>
                <a:lnTo>
                  <a:pt x="0" y="53657"/>
                </a:lnTo>
                <a:lnTo>
                  <a:pt x="5718" y="51632"/>
                </a:lnTo>
                <a:lnTo>
                  <a:pt x="12169" y="48595"/>
                </a:lnTo>
                <a:lnTo>
                  <a:pt x="19350" y="44419"/>
                </a:lnTo>
                <a:lnTo>
                  <a:pt x="26531" y="40369"/>
                </a:lnTo>
                <a:lnTo>
                  <a:pt x="32329" y="36320"/>
                </a:lnTo>
                <a:lnTo>
                  <a:pt x="36754" y="32143"/>
                </a:lnTo>
                <a:lnTo>
                  <a:pt x="55131" y="32143"/>
                </a:lnTo>
                <a:lnTo>
                  <a:pt x="55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90342" y="3169942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5" h="20319">
                <a:moveTo>
                  <a:pt x="0" y="20292"/>
                </a:moveTo>
                <a:lnTo>
                  <a:pt x="20929" y="20292"/>
                </a:lnTo>
                <a:lnTo>
                  <a:pt x="20929" y="0"/>
                </a:lnTo>
                <a:lnTo>
                  <a:pt x="0" y="0"/>
                </a:lnTo>
                <a:lnTo>
                  <a:pt x="0" y="20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834574" y="3044448"/>
            <a:ext cx="99071" cy="1457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98009" y="3548107"/>
            <a:ext cx="140096" cy="1451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612445" y="3621570"/>
            <a:ext cx="132314" cy="1500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249373" y="2200356"/>
            <a:ext cx="123696" cy="1451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652874" y="228022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 h="0">
                <a:moveTo>
                  <a:pt x="0" y="0"/>
                </a:moveTo>
                <a:lnTo>
                  <a:pt x="111707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652874" y="2221845"/>
            <a:ext cx="20320" cy="49530"/>
          </a:xfrm>
          <a:custGeom>
            <a:avLst/>
            <a:gdLst/>
            <a:ahLst/>
            <a:cxnLst/>
            <a:rect l="l" t="t" r="r" b="b"/>
            <a:pathLst>
              <a:path w="20320" h="49530">
                <a:moveTo>
                  <a:pt x="0" y="49493"/>
                </a:moveTo>
                <a:lnTo>
                  <a:pt x="19809" y="49493"/>
                </a:lnTo>
                <a:lnTo>
                  <a:pt x="19809" y="0"/>
                </a:lnTo>
                <a:lnTo>
                  <a:pt x="0" y="0"/>
                </a:lnTo>
                <a:lnTo>
                  <a:pt x="0" y="494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652874" y="2213597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 h="0">
                <a:moveTo>
                  <a:pt x="0" y="0"/>
                </a:moveTo>
                <a:lnTo>
                  <a:pt x="102620" y="0"/>
                </a:lnTo>
              </a:path>
            </a:pathLst>
          </a:custGeom>
          <a:ln w="1649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652874" y="2160931"/>
            <a:ext cx="20320" cy="44450"/>
          </a:xfrm>
          <a:custGeom>
            <a:avLst/>
            <a:gdLst/>
            <a:ahLst/>
            <a:cxnLst/>
            <a:rect l="l" t="t" r="r" b="b"/>
            <a:pathLst>
              <a:path w="20320" h="44450">
                <a:moveTo>
                  <a:pt x="0" y="44417"/>
                </a:moveTo>
                <a:lnTo>
                  <a:pt x="19809" y="44417"/>
                </a:lnTo>
                <a:lnTo>
                  <a:pt x="19809" y="0"/>
                </a:lnTo>
                <a:lnTo>
                  <a:pt x="0" y="0"/>
                </a:lnTo>
                <a:lnTo>
                  <a:pt x="0" y="444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652874" y="2152047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34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545021" y="4117142"/>
            <a:ext cx="76043" cy="664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583043" y="3813421"/>
            <a:ext cx="0" cy="370205"/>
          </a:xfrm>
          <a:custGeom>
            <a:avLst/>
            <a:gdLst/>
            <a:ahLst/>
            <a:cxnLst/>
            <a:rect l="l" t="t" r="r" b="b"/>
            <a:pathLst>
              <a:path w="0" h="370204">
                <a:moveTo>
                  <a:pt x="0" y="0"/>
                </a:moveTo>
                <a:lnTo>
                  <a:pt x="0" y="370160"/>
                </a:lnTo>
              </a:path>
            </a:pathLst>
          </a:custGeom>
          <a:ln w="143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681771" y="4041060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31" y="32181"/>
                </a:moveTo>
                <a:lnTo>
                  <a:pt x="36754" y="32181"/>
                </a:lnTo>
                <a:lnTo>
                  <a:pt x="36754" y="145710"/>
                </a:lnTo>
                <a:lnTo>
                  <a:pt x="55131" y="145710"/>
                </a:lnTo>
                <a:lnTo>
                  <a:pt x="55131" y="32181"/>
                </a:lnTo>
                <a:close/>
              </a:path>
              <a:path w="55245" h="146050">
                <a:moveTo>
                  <a:pt x="55131" y="0"/>
                </a:moveTo>
                <a:lnTo>
                  <a:pt x="43344" y="0"/>
                </a:lnTo>
                <a:lnTo>
                  <a:pt x="40176" y="6276"/>
                </a:lnTo>
                <a:lnTo>
                  <a:pt x="34726" y="12756"/>
                </a:lnTo>
                <a:lnTo>
                  <a:pt x="0" y="36433"/>
                </a:lnTo>
                <a:lnTo>
                  <a:pt x="0" y="53657"/>
                </a:lnTo>
                <a:lnTo>
                  <a:pt x="36754" y="32181"/>
                </a:lnTo>
                <a:lnTo>
                  <a:pt x="55131" y="32181"/>
                </a:lnTo>
                <a:lnTo>
                  <a:pt x="55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81768" y="4041060"/>
            <a:ext cx="97588" cy="14819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910535" y="4041654"/>
            <a:ext cx="224580" cy="14511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20701" y="3661408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080" y="32181"/>
                </a:moveTo>
                <a:lnTo>
                  <a:pt x="36703" y="32181"/>
                </a:lnTo>
                <a:lnTo>
                  <a:pt x="36703" y="145710"/>
                </a:lnTo>
                <a:lnTo>
                  <a:pt x="55080" y="145710"/>
                </a:lnTo>
                <a:lnTo>
                  <a:pt x="55080" y="32181"/>
                </a:lnTo>
                <a:close/>
              </a:path>
              <a:path w="55245" h="146050">
                <a:moveTo>
                  <a:pt x="55080" y="0"/>
                </a:moveTo>
                <a:lnTo>
                  <a:pt x="43293" y="0"/>
                </a:lnTo>
                <a:lnTo>
                  <a:pt x="40125" y="6276"/>
                </a:lnTo>
                <a:lnTo>
                  <a:pt x="34675" y="12756"/>
                </a:lnTo>
                <a:lnTo>
                  <a:pt x="0" y="36433"/>
                </a:lnTo>
                <a:lnTo>
                  <a:pt x="0" y="53657"/>
                </a:lnTo>
                <a:lnTo>
                  <a:pt x="36703" y="32181"/>
                </a:lnTo>
                <a:lnTo>
                  <a:pt x="55080" y="32181"/>
                </a:lnTo>
                <a:lnTo>
                  <a:pt x="550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930026" y="3661408"/>
            <a:ext cx="325844" cy="14819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343953" y="3699626"/>
            <a:ext cx="147016" cy="1074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24556" y="3661408"/>
            <a:ext cx="262602" cy="14571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772677" y="2686057"/>
            <a:ext cx="116839" cy="116205"/>
          </a:xfrm>
          <a:custGeom>
            <a:avLst/>
            <a:gdLst/>
            <a:ahLst/>
            <a:cxnLst/>
            <a:rect l="l" t="t" r="r" b="b"/>
            <a:pathLst>
              <a:path w="116839" h="116205">
                <a:moveTo>
                  <a:pt x="51455" y="0"/>
                </a:moveTo>
                <a:lnTo>
                  <a:pt x="39288" y="12148"/>
                </a:lnTo>
                <a:lnTo>
                  <a:pt x="44738" y="14806"/>
                </a:lnTo>
                <a:lnTo>
                  <a:pt x="51455" y="17210"/>
                </a:lnTo>
                <a:lnTo>
                  <a:pt x="67424" y="21513"/>
                </a:lnTo>
                <a:lnTo>
                  <a:pt x="74395" y="22779"/>
                </a:lnTo>
                <a:lnTo>
                  <a:pt x="80478" y="22905"/>
                </a:lnTo>
                <a:lnTo>
                  <a:pt x="0" y="103265"/>
                </a:lnTo>
                <a:lnTo>
                  <a:pt x="13054" y="116173"/>
                </a:lnTo>
                <a:lnTo>
                  <a:pt x="116219" y="13161"/>
                </a:lnTo>
                <a:lnTo>
                  <a:pt x="110296" y="7246"/>
                </a:lnTo>
                <a:lnTo>
                  <a:pt x="89907" y="7246"/>
                </a:lnTo>
                <a:lnTo>
                  <a:pt x="82633" y="6960"/>
                </a:lnTo>
                <a:lnTo>
                  <a:pt x="74928" y="6157"/>
                </a:lnTo>
                <a:lnTo>
                  <a:pt x="67187" y="4714"/>
                </a:lnTo>
                <a:lnTo>
                  <a:pt x="59375" y="2653"/>
                </a:lnTo>
                <a:lnTo>
                  <a:pt x="51455" y="0"/>
                </a:lnTo>
                <a:close/>
              </a:path>
              <a:path w="116839" h="116205">
                <a:moveTo>
                  <a:pt x="107854" y="4808"/>
                </a:moveTo>
                <a:lnTo>
                  <a:pt x="102505" y="6159"/>
                </a:lnTo>
                <a:lnTo>
                  <a:pt x="96527" y="6976"/>
                </a:lnTo>
                <a:lnTo>
                  <a:pt x="89907" y="7246"/>
                </a:lnTo>
                <a:lnTo>
                  <a:pt x="110296" y="7246"/>
                </a:lnTo>
                <a:lnTo>
                  <a:pt x="107854" y="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820710" y="2745030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10" h="153035">
                <a:moveTo>
                  <a:pt x="39191" y="70099"/>
                </a:moveTo>
                <a:lnTo>
                  <a:pt x="32445" y="70362"/>
                </a:lnTo>
                <a:lnTo>
                  <a:pt x="24080" y="70868"/>
                </a:lnTo>
                <a:lnTo>
                  <a:pt x="16602" y="72513"/>
                </a:lnTo>
                <a:lnTo>
                  <a:pt x="10265" y="75424"/>
                </a:lnTo>
                <a:lnTo>
                  <a:pt x="6336" y="77069"/>
                </a:lnTo>
                <a:lnTo>
                  <a:pt x="2914" y="79473"/>
                </a:lnTo>
                <a:lnTo>
                  <a:pt x="0" y="82637"/>
                </a:lnTo>
                <a:lnTo>
                  <a:pt x="69959" y="152493"/>
                </a:lnTo>
                <a:lnTo>
                  <a:pt x="81999" y="140344"/>
                </a:lnTo>
                <a:lnTo>
                  <a:pt x="30163" y="88585"/>
                </a:lnTo>
                <a:lnTo>
                  <a:pt x="33839" y="87699"/>
                </a:lnTo>
                <a:lnTo>
                  <a:pt x="38021" y="87319"/>
                </a:lnTo>
                <a:lnTo>
                  <a:pt x="42457" y="87193"/>
                </a:lnTo>
                <a:lnTo>
                  <a:pt x="129970" y="87193"/>
                </a:lnTo>
                <a:lnTo>
                  <a:pt x="135356" y="85042"/>
                </a:lnTo>
                <a:lnTo>
                  <a:pt x="140299" y="81878"/>
                </a:lnTo>
                <a:lnTo>
                  <a:pt x="144481" y="77828"/>
                </a:lnTo>
                <a:lnTo>
                  <a:pt x="147660" y="73943"/>
                </a:lnTo>
                <a:lnTo>
                  <a:pt x="102034" y="73943"/>
                </a:lnTo>
                <a:lnTo>
                  <a:pt x="91806" y="73889"/>
                </a:lnTo>
                <a:lnTo>
                  <a:pt x="79463" y="73148"/>
                </a:lnTo>
                <a:lnTo>
                  <a:pt x="55489" y="70807"/>
                </a:lnTo>
                <a:lnTo>
                  <a:pt x="46877" y="70251"/>
                </a:lnTo>
                <a:lnTo>
                  <a:pt x="39191" y="70099"/>
                </a:lnTo>
                <a:close/>
              </a:path>
              <a:path w="156210" h="153035">
                <a:moveTo>
                  <a:pt x="129970" y="87193"/>
                </a:moveTo>
                <a:lnTo>
                  <a:pt x="42457" y="87193"/>
                </a:lnTo>
                <a:lnTo>
                  <a:pt x="46771" y="87319"/>
                </a:lnTo>
                <a:lnTo>
                  <a:pt x="52802" y="87699"/>
                </a:lnTo>
                <a:lnTo>
                  <a:pt x="60725" y="88367"/>
                </a:lnTo>
                <a:lnTo>
                  <a:pt x="70466" y="89344"/>
                </a:lnTo>
                <a:lnTo>
                  <a:pt x="82395" y="90388"/>
                </a:lnTo>
                <a:lnTo>
                  <a:pt x="92709" y="91053"/>
                </a:lnTo>
                <a:lnTo>
                  <a:pt x="101406" y="91337"/>
                </a:lnTo>
                <a:lnTo>
                  <a:pt x="108488" y="91242"/>
                </a:lnTo>
                <a:lnTo>
                  <a:pt x="116979" y="90863"/>
                </a:lnTo>
                <a:lnTo>
                  <a:pt x="123950" y="89597"/>
                </a:lnTo>
                <a:lnTo>
                  <a:pt x="129970" y="87193"/>
                </a:lnTo>
                <a:close/>
              </a:path>
              <a:path w="156210" h="153035">
                <a:moveTo>
                  <a:pt x="140355" y="16831"/>
                </a:moveTo>
                <a:lnTo>
                  <a:pt x="101390" y="16831"/>
                </a:lnTo>
                <a:lnTo>
                  <a:pt x="116092" y="17084"/>
                </a:lnTo>
                <a:lnTo>
                  <a:pt x="122936" y="20248"/>
                </a:lnTo>
                <a:lnTo>
                  <a:pt x="135103" y="32396"/>
                </a:lnTo>
                <a:lnTo>
                  <a:pt x="138271" y="38977"/>
                </a:lnTo>
                <a:lnTo>
                  <a:pt x="138778" y="53151"/>
                </a:lnTo>
                <a:lnTo>
                  <a:pt x="136370" y="59225"/>
                </a:lnTo>
                <a:lnTo>
                  <a:pt x="131301" y="64161"/>
                </a:lnTo>
                <a:lnTo>
                  <a:pt x="126611" y="68970"/>
                </a:lnTo>
                <a:lnTo>
                  <a:pt x="119514" y="72007"/>
                </a:lnTo>
                <a:lnTo>
                  <a:pt x="110135" y="73272"/>
                </a:lnTo>
                <a:lnTo>
                  <a:pt x="102034" y="73943"/>
                </a:lnTo>
                <a:lnTo>
                  <a:pt x="147660" y="73943"/>
                </a:lnTo>
                <a:lnTo>
                  <a:pt x="149703" y="71445"/>
                </a:lnTo>
                <a:lnTo>
                  <a:pt x="153369" y="64445"/>
                </a:lnTo>
                <a:lnTo>
                  <a:pt x="155442" y="56829"/>
                </a:lnTo>
                <a:lnTo>
                  <a:pt x="155888" y="48595"/>
                </a:lnTo>
                <a:lnTo>
                  <a:pt x="154605" y="40243"/>
                </a:lnTo>
                <a:lnTo>
                  <a:pt x="151515" y="32080"/>
                </a:lnTo>
                <a:lnTo>
                  <a:pt x="146620" y="24107"/>
                </a:lnTo>
                <a:lnTo>
                  <a:pt x="140355" y="16831"/>
                </a:lnTo>
                <a:close/>
              </a:path>
              <a:path w="156210" h="153035">
                <a:moveTo>
                  <a:pt x="108361" y="0"/>
                </a:moveTo>
                <a:lnTo>
                  <a:pt x="100119" y="237"/>
                </a:lnTo>
                <a:lnTo>
                  <a:pt x="91948" y="2277"/>
                </a:lnTo>
                <a:lnTo>
                  <a:pt x="83873" y="6121"/>
                </a:lnTo>
                <a:lnTo>
                  <a:pt x="75916" y="11769"/>
                </a:lnTo>
                <a:lnTo>
                  <a:pt x="87956" y="26449"/>
                </a:lnTo>
                <a:lnTo>
                  <a:pt x="94420" y="19994"/>
                </a:lnTo>
                <a:lnTo>
                  <a:pt x="101390" y="16831"/>
                </a:lnTo>
                <a:lnTo>
                  <a:pt x="140355" y="16831"/>
                </a:lnTo>
                <a:lnTo>
                  <a:pt x="139919" y="16325"/>
                </a:lnTo>
                <a:lnTo>
                  <a:pt x="132314" y="9681"/>
                </a:lnTo>
                <a:lnTo>
                  <a:pt x="124520" y="4745"/>
                </a:lnTo>
                <a:lnTo>
                  <a:pt x="116536" y="1518"/>
                </a:lnTo>
                <a:lnTo>
                  <a:pt x="1083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17792" y="2832822"/>
            <a:ext cx="132715" cy="132080"/>
          </a:xfrm>
          <a:custGeom>
            <a:avLst/>
            <a:gdLst/>
            <a:ahLst/>
            <a:cxnLst/>
            <a:rect l="l" t="t" r="r" b="b"/>
            <a:pathLst>
              <a:path w="132714" h="132080">
                <a:moveTo>
                  <a:pt x="86164" y="0"/>
                </a:moveTo>
                <a:lnTo>
                  <a:pt x="48667" y="15820"/>
                </a:lnTo>
                <a:lnTo>
                  <a:pt x="18446" y="45435"/>
                </a:lnTo>
                <a:lnTo>
                  <a:pt x="0" y="83430"/>
                </a:lnTo>
                <a:lnTo>
                  <a:pt x="118" y="92923"/>
                </a:lnTo>
                <a:lnTo>
                  <a:pt x="25458" y="127201"/>
                </a:lnTo>
                <a:lnTo>
                  <a:pt x="45572" y="131480"/>
                </a:lnTo>
                <a:lnTo>
                  <a:pt x="52644" y="130602"/>
                </a:lnTo>
                <a:lnTo>
                  <a:pt x="37514" y="115953"/>
                </a:lnTo>
                <a:lnTo>
                  <a:pt x="29656" y="113802"/>
                </a:lnTo>
                <a:lnTo>
                  <a:pt x="23700" y="107728"/>
                </a:lnTo>
                <a:lnTo>
                  <a:pt x="17743" y="101780"/>
                </a:lnTo>
                <a:lnTo>
                  <a:pt x="15462" y="94060"/>
                </a:lnTo>
                <a:lnTo>
                  <a:pt x="33397" y="56645"/>
                </a:lnTo>
                <a:lnTo>
                  <a:pt x="67614" y="25074"/>
                </a:lnTo>
                <a:lnTo>
                  <a:pt x="94546" y="15346"/>
                </a:lnTo>
                <a:lnTo>
                  <a:pt x="120274" y="15346"/>
                </a:lnTo>
                <a:lnTo>
                  <a:pt x="118247" y="13321"/>
                </a:lnTo>
                <a:lnTo>
                  <a:pt x="112327" y="8223"/>
                </a:lnTo>
                <a:lnTo>
                  <a:pt x="106159" y="4336"/>
                </a:lnTo>
                <a:lnTo>
                  <a:pt x="99729" y="1682"/>
                </a:lnTo>
                <a:lnTo>
                  <a:pt x="93026" y="286"/>
                </a:lnTo>
                <a:lnTo>
                  <a:pt x="86164" y="0"/>
                </a:lnTo>
                <a:close/>
              </a:path>
              <a:path w="132714" h="132080">
                <a:moveTo>
                  <a:pt x="120274" y="15346"/>
                </a:moveTo>
                <a:lnTo>
                  <a:pt x="94546" y="15346"/>
                </a:lnTo>
                <a:lnTo>
                  <a:pt x="101771" y="17624"/>
                </a:lnTo>
                <a:lnTo>
                  <a:pt x="107727" y="23698"/>
                </a:lnTo>
                <a:lnTo>
                  <a:pt x="111577" y="28513"/>
                </a:lnTo>
                <a:lnTo>
                  <a:pt x="114001" y="34028"/>
                </a:lnTo>
                <a:lnTo>
                  <a:pt x="114999" y="40231"/>
                </a:lnTo>
                <a:lnTo>
                  <a:pt x="114571" y="47110"/>
                </a:lnTo>
                <a:lnTo>
                  <a:pt x="86942" y="86847"/>
                </a:lnTo>
                <a:lnTo>
                  <a:pt x="55111" y="111850"/>
                </a:lnTo>
                <a:lnTo>
                  <a:pt x="37514" y="115953"/>
                </a:lnTo>
                <a:lnTo>
                  <a:pt x="82493" y="115953"/>
                </a:lnTo>
                <a:lnTo>
                  <a:pt x="113399" y="85961"/>
                </a:lnTo>
                <a:lnTo>
                  <a:pt x="132194" y="45435"/>
                </a:lnTo>
                <a:lnTo>
                  <a:pt x="132307" y="44705"/>
                </a:lnTo>
                <a:lnTo>
                  <a:pt x="131934" y="38125"/>
                </a:lnTo>
                <a:lnTo>
                  <a:pt x="129827" y="31291"/>
                </a:lnTo>
                <a:lnTo>
                  <a:pt x="127868" y="25074"/>
                </a:lnTo>
                <a:lnTo>
                  <a:pt x="123950" y="19016"/>
                </a:lnTo>
                <a:lnTo>
                  <a:pt x="120274" y="15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03340" y="2918244"/>
            <a:ext cx="132715" cy="132080"/>
          </a:xfrm>
          <a:custGeom>
            <a:avLst/>
            <a:gdLst/>
            <a:ahLst/>
            <a:cxnLst/>
            <a:rect l="l" t="t" r="r" b="b"/>
            <a:pathLst>
              <a:path w="132714" h="132080">
                <a:moveTo>
                  <a:pt x="86164" y="0"/>
                </a:moveTo>
                <a:lnTo>
                  <a:pt x="48667" y="15820"/>
                </a:lnTo>
                <a:lnTo>
                  <a:pt x="18446" y="45435"/>
                </a:lnTo>
                <a:lnTo>
                  <a:pt x="0" y="83430"/>
                </a:lnTo>
                <a:lnTo>
                  <a:pt x="118" y="92923"/>
                </a:lnTo>
                <a:lnTo>
                  <a:pt x="25458" y="127201"/>
                </a:lnTo>
                <a:lnTo>
                  <a:pt x="45572" y="131480"/>
                </a:lnTo>
                <a:lnTo>
                  <a:pt x="52644" y="130602"/>
                </a:lnTo>
                <a:lnTo>
                  <a:pt x="37514" y="115953"/>
                </a:lnTo>
                <a:lnTo>
                  <a:pt x="29656" y="113802"/>
                </a:lnTo>
                <a:lnTo>
                  <a:pt x="23700" y="107728"/>
                </a:lnTo>
                <a:lnTo>
                  <a:pt x="17743" y="101780"/>
                </a:lnTo>
                <a:lnTo>
                  <a:pt x="15462" y="94060"/>
                </a:lnTo>
                <a:lnTo>
                  <a:pt x="33397" y="56645"/>
                </a:lnTo>
                <a:lnTo>
                  <a:pt x="67614" y="25074"/>
                </a:lnTo>
                <a:lnTo>
                  <a:pt x="94546" y="15346"/>
                </a:lnTo>
                <a:lnTo>
                  <a:pt x="120274" y="15346"/>
                </a:lnTo>
                <a:lnTo>
                  <a:pt x="118247" y="13321"/>
                </a:lnTo>
                <a:lnTo>
                  <a:pt x="112327" y="8223"/>
                </a:lnTo>
                <a:lnTo>
                  <a:pt x="106159" y="4336"/>
                </a:lnTo>
                <a:lnTo>
                  <a:pt x="99729" y="1682"/>
                </a:lnTo>
                <a:lnTo>
                  <a:pt x="93026" y="286"/>
                </a:lnTo>
                <a:lnTo>
                  <a:pt x="86164" y="0"/>
                </a:lnTo>
                <a:close/>
              </a:path>
              <a:path w="132714" h="132080">
                <a:moveTo>
                  <a:pt x="120274" y="15346"/>
                </a:moveTo>
                <a:lnTo>
                  <a:pt x="94546" y="15346"/>
                </a:lnTo>
                <a:lnTo>
                  <a:pt x="101771" y="17624"/>
                </a:lnTo>
                <a:lnTo>
                  <a:pt x="107727" y="23698"/>
                </a:lnTo>
                <a:lnTo>
                  <a:pt x="111577" y="28513"/>
                </a:lnTo>
                <a:lnTo>
                  <a:pt x="114001" y="34028"/>
                </a:lnTo>
                <a:lnTo>
                  <a:pt x="114999" y="40231"/>
                </a:lnTo>
                <a:lnTo>
                  <a:pt x="114571" y="47110"/>
                </a:lnTo>
                <a:lnTo>
                  <a:pt x="86942" y="86847"/>
                </a:lnTo>
                <a:lnTo>
                  <a:pt x="55111" y="111850"/>
                </a:lnTo>
                <a:lnTo>
                  <a:pt x="37514" y="115953"/>
                </a:lnTo>
                <a:lnTo>
                  <a:pt x="82493" y="115953"/>
                </a:lnTo>
                <a:lnTo>
                  <a:pt x="113399" y="85961"/>
                </a:lnTo>
                <a:lnTo>
                  <a:pt x="132194" y="45435"/>
                </a:lnTo>
                <a:lnTo>
                  <a:pt x="132307" y="44705"/>
                </a:lnTo>
                <a:lnTo>
                  <a:pt x="131934" y="38125"/>
                </a:lnTo>
                <a:lnTo>
                  <a:pt x="129827" y="31291"/>
                </a:lnTo>
                <a:lnTo>
                  <a:pt x="127868" y="25074"/>
                </a:lnTo>
                <a:lnTo>
                  <a:pt x="123950" y="19016"/>
                </a:lnTo>
                <a:lnTo>
                  <a:pt x="120274" y="15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111068" y="3052801"/>
            <a:ext cx="168275" cy="178435"/>
          </a:xfrm>
          <a:custGeom>
            <a:avLst/>
            <a:gdLst/>
            <a:ahLst/>
            <a:cxnLst/>
            <a:rect l="l" t="t" r="r" b="b"/>
            <a:pathLst>
              <a:path w="168275" h="178435">
                <a:moveTo>
                  <a:pt x="156075" y="78208"/>
                </a:moveTo>
                <a:lnTo>
                  <a:pt x="116852" y="78208"/>
                </a:lnTo>
                <a:lnTo>
                  <a:pt x="123950" y="78334"/>
                </a:lnTo>
                <a:lnTo>
                  <a:pt x="130920" y="78334"/>
                </a:lnTo>
                <a:lnTo>
                  <a:pt x="137131" y="81118"/>
                </a:lnTo>
                <a:lnTo>
                  <a:pt x="142580" y="86434"/>
                </a:lnTo>
                <a:lnTo>
                  <a:pt x="145495" y="89471"/>
                </a:lnTo>
                <a:lnTo>
                  <a:pt x="147396" y="92761"/>
                </a:lnTo>
                <a:lnTo>
                  <a:pt x="149171" y="99848"/>
                </a:lnTo>
                <a:lnTo>
                  <a:pt x="148917" y="103138"/>
                </a:lnTo>
                <a:lnTo>
                  <a:pt x="147523" y="106175"/>
                </a:lnTo>
                <a:lnTo>
                  <a:pt x="146129" y="109339"/>
                </a:lnTo>
                <a:lnTo>
                  <a:pt x="142961" y="113389"/>
                </a:lnTo>
                <a:lnTo>
                  <a:pt x="137891" y="118324"/>
                </a:lnTo>
                <a:lnTo>
                  <a:pt x="90998" y="165148"/>
                </a:lnTo>
                <a:lnTo>
                  <a:pt x="155001" y="127056"/>
                </a:lnTo>
                <a:lnTo>
                  <a:pt x="167801" y="102126"/>
                </a:lnTo>
                <a:lnTo>
                  <a:pt x="167088" y="96026"/>
                </a:lnTo>
                <a:lnTo>
                  <a:pt x="164950" y="90056"/>
                </a:lnTo>
                <a:lnTo>
                  <a:pt x="161385" y="84205"/>
                </a:lnTo>
                <a:lnTo>
                  <a:pt x="156395" y="78461"/>
                </a:lnTo>
                <a:lnTo>
                  <a:pt x="156075" y="78208"/>
                </a:lnTo>
                <a:close/>
              </a:path>
              <a:path w="168275" h="178435">
                <a:moveTo>
                  <a:pt x="110515" y="32650"/>
                </a:moveTo>
                <a:lnTo>
                  <a:pt x="79338" y="32650"/>
                </a:lnTo>
                <a:lnTo>
                  <a:pt x="89223" y="35181"/>
                </a:lnTo>
                <a:lnTo>
                  <a:pt x="93533" y="37585"/>
                </a:lnTo>
                <a:lnTo>
                  <a:pt x="102024" y="46064"/>
                </a:lnTo>
                <a:lnTo>
                  <a:pt x="104052" y="50873"/>
                </a:lnTo>
                <a:lnTo>
                  <a:pt x="103418" y="55808"/>
                </a:lnTo>
                <a:lnTo>
                  <a:pt x="102658" y="60744"/>
                </a:lnTo>
                <a:lnTo>
                  <a:pt x="99616" y="65932"/>
                </a:lnTo>
                <a:lnTo>
                  <a:pt x="93913" y="71501"/>
                </a:lnTo>
                <a:lnTo>
                  <a:pt x="45625" y="119843"/>
                </a:lnTo>
                <a:lnTo>
                  <a:pt x="58553" y="132878"/>
                </a:lnTo>
                <a:lnTo>
                  <a:pt x="109502" y="82004"/>
                </a:lnTo>
                <a:lnTo>
                  <a:pt x="116852" y="78208"/>
                </a:lnTo>
                <a:lnTo>
                  <a:pt x="156075" y="78208"/>
                </a:lnTo>
                <a:lnTo>
                  <a:pt x="148620" y="72315"/>
                </a:lnTo>
                <a:lnTo>
                  <a:pt x="139919" y="68495"/>
                </a:lnTo>
                <a:lnTo>
                  <a:pt x="135629" y="67831"/>
                </a:lnTo>
                <a:lnTo>
                  <a:pt x="119641" y="67831"/>
                </a:lnTo>
                <a:lnTo>
                  <a:pt x="122302" y="62262"/>
                </a:lnTo>
                <a:lnTo>
                  <a:pt x="122936" y="56441"/>
                </a:lnTo>
                <a:lnTo>
                  <a:pt x="121542" y="50493"/>
                </a:lnTo>
                <a:lnTo>
                  <a:pt x="120274" y="44672"/>
                </a:lnTo>
                <a:lnTo>
                  <a:pt x="116726" y="38851"/>
                </a:lnTo>
                <a:lnTo>
                  <a:pt x="110515" y="32650"/>
                </a:lnTo>
                <a:close/>
              </a:path>
              <a:path w="168275" h="178435">
                <a:moveTo>
                  <a:pt x="74522" y="0"/>
                </a:moveTo>
                <a:lnTo>
                  <a:pt x="0" y="74411"/>
                </a:lnTo>
                <a:lnTo>
                  <a:pt x="13054" y="87319"/>
                </a:lnTo>
                <a:lnTo>
                  <a:pt x="58426" y="42014"/>
                </a:lnTo>
                <a:lnTo>
                  <a:pt x="64256" y="37585"/>
                </a:lnTo>
                <a:lnTo>
                  <a:pt x="69325" y="35307"/>
                </a:lnTo>
                <a:lnTo>
                  <a:pt x="74268" y="33156"/>
                </a:lnTo>
                <a:lnTo>
                  <a:pt x="79338" y="32650"/>
                </a:lnTo>
                <a:lnTo>
                  <a:pt x="110515" y="32650"/>
                </a:lnTo>
                <a:lnTo>
                  <a:pt x="105953" y="28094"/>
                </a:lnTo>
                <a:lnTo>
                  <a:pt x="100250" y="24677"/>
                </a:lnTo>
                <a:lnTo>
                  <a:pt x="90934" y="22019"/>
                </a:lnTo>
                <a:lnTo>
                  <a:pt x="75662" y="22019"/>
                </a:lnTo>
                <a:lnTo>
                  <a:pt x="86055" y="11642"/>
                </a:lnTo>
                <a:lnTo>
                  <a:pt x="74522" y="0"/>
                </a:lnTo>
                <a:close/>
              </a:path>
              <a:path w="168275" h="178435">
                <a:moveTo>
                  <a:pt x="130267" y="67000"/>
                </a:moveTo>
                <a:lnTo>
                  <a:pt x="119641" y="67831"/>
                </a:lnTo>
                <a:lnTo>
                  <a:pt x="135629" y="67831"/>
                </a:lnTo>
                <a:lnTo>
                  <a:pt x="130267" y="67000"/>
                </a:lnTo>
                <a:close/>
              </a:path>
              <a:path w="168275" h="178435">
                <a:moveTo>
                  <a:pt x="81746" y="20880"/>
                </a:moveTo>
                <a:lnTo>
                  <a:pt x="75662" y="22019"/>
                </a:lnTo>
                <a:lnTo>
                  <a:pt x="90934" y="22019"/>
                </a:lnTo>
                <a:lnTo>
                  <a:pt x="87829" y="21133"/>
                </a:lnTo>
                <a:lnTo>
                  <a:pt x="81746" y="20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44144" y="3176188"/>
            <a:ext cx="168275" cy="178435"/>
          </a:xfrm>
          <a:custGeom>
            <a:avLst/>
            <a:gdLst/>
            <a:ahLst/>
            <a:cxnLst/>
            <a:rect l="l" t="t" r="r" b="b"/>
            <a:pathLst>
              <a:path w="168275" h="178435">
                <a:moveTo>
                  <a:pt x="156075" y="78208"/>
                </a:moveTo>
                <a:lnTo>
                  <a:pt x="116852" y="78208"/>
                </a:lnTo>
                <a:lnTo>
                  <a:pt x="123950" y="78334"/>
                </a:lnTo>
                <a:lnTo>
                  <a:pt x="130920" y="78334"/>
                </a:lnTo>
                <a:lnTo>
                  <a:pt x="137131" y="81118"/>
                </a:lnTo>
                <a:lnTo>
                  <a:pt x="142580" y="86434"/>
                </a:lnTo>
                <a:lnTo>
                  <a:pt x="145495" y="89471"/>
                </a:lnTo>
                <a:lnTo>
                  <a:pt x="147396" y="92761"/>
                </a:lnTo>
                <a:lnTo>
                  <a:pt x="149171" y="99848"/>
                </a:lnTo>
                <a:lnTo>
                  <a:pt x="148917" y="103138"/>
                </a:lnTo>
                <a:lnTo>
                  <a:pt x="147523" y="106175"/>
                </a:lnTo>
                <a:lnTo>
                  <a:pt x="146129" y="109339"/>
                </a:lnTo>
                <a:lnTo>
                  <a:pt x="142961" y="113389"/>
                </a:lnTo>
                <a:lnTo>
                  <a:pt x="137891" y="118324"/>
                </a:lnTo>
                <a:lnTo>
                  <a:pt x="90998" y="165148"/>
                </a:lnTo>
                <a:lnTo>
                  <a:pt x="155001" y="127056"/>
                </a:lnTo>
                <a:lnTo>
                  <a:pt x="167801" y="102126"/>
                </a:lnTo>
                <a:lnTo>
                  <a:pt x="167088" y="96026"/>
                </a:lnTo>
                <a:lnTo>
                  <a:pt x="164950" y="90056"/>
                </a:lnTo>
                <a:lnTo>
                  <a:pt x="161385" y="84205"/>
                </a:lnTo>
                <a:lnTo>
                  <a:pt x="156395" y="78461"/>
                </a:lnTo>
                <a:lnTo>
                  <a:pt x="156075" y="78208"/>
                </a:lnTo>
                <a:close/>
              </a:path>
              <a:path w="168275" h="178435">
                <a:moveTo>
                  <a:pt x="110515" y="32650"/>
                </a:moveTo>
                <a:lnTo>
                  <a:pt x="79338" y="32650"/>
                </a:lnTo>
                <a:lnTo>
                  <a:pt x="89223" y="35181"/>
                </a:lnTo>
                <a:lnTo>
                  <a:pt x="93533" y="37585"/>
                </a:lnTo>
                <a:lnTo>
                  <a:pt x="102024" y="46064"/>
                </a:lnTo>
                <a:lnTo>
                  <a:pt x="104052" y="50873"/>
                </a:lnTo>
                <a:lnTo>
                  <a:pt x="103418" y="55808"/>
                </a:lnTo>
                <a:lnTo>
                  <a:pt x="102658" y="60744"/>
                </a:lnTo>
                <a:lnTo>
                  <a:pt x="99616" y="65932"/>
                </a:lnTo>
                <a:lnTo>
                  <a:pt x="93913" y="71501"/>
                </a:lnTo>
                <a:lnTo>
                  <a:pt x="45625" y="119843"/>
                </a:lnTo>
                <a:lnTo>
                  <a:pt x="58553" y="132878"/>
                </a:lnTo>
                <a:lnTo>
                  <a:pt x="109502" y="82004"/>
                </a:lnTo>
                <a:lnTo>
                  <a:pt x="116852" y="78208"/>
                </a:lnTo>
                <a:lnTo>
                  <a:pt x="156075" y="78208"/>
                </a:lnTo>
                <a:lnTo>
                  <a:pt x="148620" y="72315"/>
                </a:lnTo>
                <a:lnTo>
                  <a:pt x="139919" y="68495"/>
                </a:lnTo>
                <a:lnTo>
                  <a:pt x="135629" y="67831"/>
                </a:lnTo>
                <a:lnTo>
                  <a:pt x="119641" y="67831"/>
                </a:lnTo>
                <a:lnTo>
                  <a:pt x="122302" y="62262"/>
                </a:lnTo>
                <a:lnTo>
                  <a:pt x="122936" y="56441"/>
                </a:lnTo>
                <a:lnTo>
                  <a:pt x="121542" y="50493"/>
                </a:lnTo>
                <a:lnTo>
                  <a:pt x="120274" y="44672"/>
                </a:lnTo>
                <a:lnTo>
                  <a:pt x="116726" y="38851"/>
                </a:lnTo>
                <a:lnTo>
                  <a:pt x="110515" y="32650"/>
                </a:lnTo>
                <a:close/>
              </a:path>
              <a:path w="168275" h="178435">
                <a:moveTo>
                  <a:pt x="74522" y="0"/>
                </a:moveTo>
                <a:lnTo>
                  <a:pt x="0" y="74411"/>
                </a:lnTo>
                <a:lnTo>
                  <a:pt x="13054" y="87319"/>
                </a:lnTo>
                <a:lnTo>
                  <a:pt x="58426" y="42014"/>
                </a:lnTo>
                <a:lnTo>
                  <a:pt x="64256" y="37585"/>
                </a:lnTo>
                <a:lnTo>
                  <a:pt x="69325" y="35307"/>
                </a:lnTo>
                <a:lnTo>
                  <a:pt x="74268" y="33156"/>
                </a:lnTo>
                <a:lnTo>
                  <a:pt x="79338" y="32650"/>
                </a:lnTo>
                <a:lnTo>
                  <a:pt x="110515" y="32650"/>
                </a:lnTo>
                <a:lnTo>
                  <a:pt x="105953" y="28094"/>
                </a:lnTo>
                <a:lnTo>
                  <a:pt x="100250" y="24677"/>
                </a:lnTo>
                <a:lnTo>
                  <a:pt x="90934" y="22019"/>
                </a:lnTo>
                <a:lnTo>
                  <a:pt x="75662" y="22019"/>
                </a:lnTo>
                <a:lnTo>
                  <a:pt x="86055" y="11642"/>
                </a:lnTo>
                <a:lnTo>
                  <a:pt x="74522" y="0"/>
                </a:lnTo>
                <a:close/>
              </a:path>
              <a:path w="168275" h="178435">
                <a:moveTo>
                  <a:pt x="130267" y="67000"/>
                </a:moveTo>
                <a:lnTo>
                  <a:pt x="119641" y="67831"/>
                </a:lnTo>
                <a:lnTo>
                  <a:pt x="135629" y="67831"/>
                </a:lnTo>
                <a:lnTo>
                  <a:pt x="130267" y="67000"/>
                </a:lnTo>
                <a:close/>
              </a:path>
              <a:path w="168275" h="178435">
                <a:moveTo>
                  <a:pt x="81746" y="20880"/>
                </a:moveTo>
                <a:lnTo>
                  <a:pt x="75662" y="22019"/>
                </a:lnTo>
                <a:lnTo>
                  <a:pt x="90934" y="22019"/>
                </a:lnTo>
                <a:lnTo>
                  <a:pt x="87829" y="21133"/>
                </a:lnTo>
                <a:lnTo>
                  <a:pt x="81746" y="20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362517" y="3295525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09" h="153035">
                <a:moveTo>
                  <a:pt x="39191" y="70099"/>
                </a:moveTo>
                <a:lnTo>
                  <a:pt x="32445" y="70362"/>
                </a:lnTo>
                <a:lnTo>
                  <a:pt x="24080" y="70868"/>
                </a:lnTo>
                <a:lnTo>
                  <a:pt x="16602" y="72513"/>
                </a:lnTo>
                <a:lnTo>
                  <a:pt x="10265" y="75424"/>
                </a:lnTo>
                <a:lnTo>
                  <a:pt x="6336" y="77069"/>
                </a:lnTo>
                <a:lnTo>
                  <a:pt x="2914" y="79473"/>
                </a:lnTo>
                <a:lnTo>
                  <a:pt x="0" y="82637"/>
                </a:lnTo>
                <a:lnTo>
                  <a:pt x="69959" y="152493"/>
                </a:lnTo>
                <a:lnTo>
                  <a:pt x="81999" y="140344"/>
                </a:lnTo>
                <a:lnTo>
                  <a:pt x="30163" y="88585"/>
                </a:lnTo>
                <a:lnTo>
                  <a:pt x="33839" y="87699"/>
                </a:lnTo>
                <a:lnTo>
                  <a:pt x="38021" y="87319"/>
                </a:lnTo>
                <a:lnTo>
                  <a:pt x="42457" y="87193"/>
                </a:lnTo>
                <a:lnTo>
                  <a:pt x="129970" y="87193"/>
                </a:lnTo>
                <a:lnTo>
                  <a:pt x="135356" y="85042"/>
                </a:lnTo>
                <a:lnTo>
                  <a:pt x="140299" y="81878"/>
                </a:lnTo>
                <a:lnTo>
                  <a:pt x="144481" y="77828"/>
                </a:lnTo>
                <a:lnTo>
                  <a:pt x="147660" y="73943"/>
                </a:lnTo>
                <a:lnTo>
                  <a:pt x="102034" y="73943"/>
                </a:lnTo>
                <a:lnTo>
                  <a:pt x="91806" y="73889"/>
                </a:lnTo>
                <a:lnTo>
                  <a:pt x="79463" y="73148"/>
                </a:lnTo>
                <a:lnTo>
                  <a:pt x="55489" y="70807"/>
                </a:lnTo>
                <a:lnTo>
                  <a:pt x="46877" y="70251"/>
                </a:lnTo>
                <a:lnTo>
                  <a:pt x="39191" y="70099"/>
                </a:lnTo>
                <a:close/>
              </a:path>
              <a:path w="156209" h="153035">
                <a:moveTo>
                  <a:pt x="129970" y="87193"/>
                </a:moveTo>
                <a:lnTo>
                  <a:pt x="42457" y="87193"/>
                </a:lnTo>
                <a:lnTo>
                  <a:pt x="46771" y="87319"/>
                </a:lnTo>
                <a:lnTo>
                  <a:pt x="52802" y="87699"/>
                </a:lnTo>
                <a:lnTo>
                  <a:pt x="60725" y="88367"/>
                </a:lnTo>
                <a:lnTo>
                  <a:pt x="70466" y="89344"/>
                </a:lnTo>
                <a:lnTo>
                  <a:pt x="82395" y="90388"/>
                </a:lnTo>
                <a:lnTo>
                  <a:pt x="92709" y="91053"/>
                </a:lnTo>
                <a:lnTo>
                  <a:pt x="101406" y="91337"/>
                </a:lnTo>
                <a:lnTo>
                  <a:pt x="108488" y="91242"/>
                </a:lnTo>
                <a:lnTo>
                  <a:pt x="116979" y="90863"/>
                </a:lnTo>
                <a:lnTo>
                  <a:pt x="123950" y="89597"/>
                </a:lnTo>
                <a:lnTo>
                  <a:pt x="129970" y="87193"/>
                </a:lnTo>
                <a:close/>
              </a:path>
              <a:path w="156209" h="153035">
                <a:moveTo>
                  <a:pt x="140355" y="16831"/>
                </a:moveTo>
                <a:lnTo>
                  <a:pt x="101390" y="16831"/>
                </a:lnTo>
                <a:lnTo>
                  <a:pt x="116092" y="17084"/>
                </a:lnTo>
                <a:lnTo>
                  <a:pt x="122936" y="20248"/>
                </a:lnTo>
                <a:lnTo>
                  <a:pt x="135103" y="32396"/>
                </a:lnTo>
                <a:lnTo>
                  <a:pt x="138271" y="38977"/>
                </a:lnTo>
                <a:lnTo>
                  <a:pt x="138778" y="53151"/>
                </a:lnTo>
                <a:lnTo>
                  <a:pt x="136370" y="59225"/>
                </a:lnTo>
                <a:lnTo>
                  <a:pt x="131301" y="64161"/>
                </a:lnTo>
                <a:lnTo>
                  <a:pt x="126611" y="68970"/>
                </a:lnTo>
                <a:lnTo>
                  <a:pt x="119514" y="72007"/>
                </a:lnTo>
                <a:lnTo>
                  <a:pt x="110135" y="73272"/>
                </a:lnTo>
                <a:lnTo>
                  <a:pt x="102034" y="73943"/>
                </a:lnTo>
                <a:lnTo>
                  <a:pt x="147660" y="73943"/>
                </a:lnTo>
                <a:lnTo>
                  <a:pt x="149703" y="71445"/>
                </a:lnTo>
                <a:lnTo>
                  <a:pt x="153369" y="64445"/>
                </a:lnTo>
                <a:lnTo>
                  <a:pt x="155442" y="56829"/>
                </a:lnTo>
                <a:lnTo>
                  <a:pt x="155888" y="48595"/>
                </a:lnTo>
                <a:lnTo>
                  <a:pt x="154605" y="40243"/>
                </a:lnTo>
                <a:lnTo>
                  <a:pt x="151515" y="32080"/>
                </a:lnTo>
                <a:lnTo>
                  <a:pt x="146620" y="24107"/>
                </a:lnTo>
                <a:lnTo>
                  <a:pt x="140355" y="16831"/>
                </a:lnTo>
                <a:close/>
              </a:path>
              <a:path w="156209" h="153035">
                <a:moveTo>
                  <a:pt x="108361" y="0"/>
                </a:moveTo>
                <a:lnTo>
                  <a:pt x="100119" y="237"/>
                </a:lnTo>
                <a:lnTo>
                  <a:pt x="91948" y="2277"/>
                </a:lnTo>
                <a:lnTo>
                  <a:pt x="83873" y="6121"/>
                </a:lnTo>
                <a:lnTo>
                  <a:pt x="75916" y="11769"/>
                </a:lnTo>
                <a:lnTo>
                  <a:pt x="87956" y="26449"/>
                </a:lnTo>
                <a:lnTo>
                  <a:pt x="94420" y="19994"/>
                </a:lnTo>
                <a:lnTo>
                  <a:pt x="101390" y="16831"/>
                </a:lnTo>
                <a:lnTo>
                  <a:pt x="140355" y="16831"/>
                </a:lnTo>
                <a:lnTo>
                  <a:pt x="139919" y="16325"/>
                </a:lnTo>
                <a:lnTo>
                  <a:pt x="132314" y="9681"/>
                </a:lnTo>
                <a:lnTo>
                  <a:pt x="124520" y="4745"/>
                </a:lnTo>
                <a:lnTo>
                  <a:pt x="116536" y="1518"/>
                </a:lnTo>
                <a:lnTo>
                  <a:pt x="1083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68177" y="2237688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31" y="32143"/>
                </a:moveTo>
                <a:lnTo>
                  <a:pt x="36754" y="32143"/>
                </a:lnTo>
                <a:lnTo>
                  <a:pt x="36754" y="145786"/>
                </a:lnTo>
                <a:lnTo>
                  <a:pt x="55131" y="145786"/>
                </a:lnTo>
                <a:lnTo>
                  <a:pt x="55131" y="32143"/>
                </a:lnTo>
                <a:close/>
              </a:path>
              <a:path w="55245" h="146050">
                <a:moveTo>
                  <a:pt x="55131" y="0"/>
                </a:moveTo>
                <a:lnTo>
                  <a:pt x="43344" y="0"/>
                </a:lnTo>
                <a:lnTo>
                  <a:pt x="40540" y="4771"/>
                </a:lnTo>
                <a:lnTo>
                  <a:pt x="36880" y="9602"/>
                </a:lnTo>
                <a:lnTo>
                  <a:pt x="0" y="36446"/>
                </a:lnTo>
                <a:lnTo>
                  <a:pt x="0" y="53657"/>
                </a:lnTo>
                <a:lnTo>
                  <a:pt x="5829" y="51632"/>
                </a:lnTo>
                <a:lnTo>
                  <a:pt x="12166" y="48595"/>
                </a:lnTo>
                <a:lnTo>
                  <a:pt x="19390" y="44419"/>
                </a:lnTo>
                <a:lnTo>
                  <a:pt x="26615" y="40369"/>
                </a:lnTo>
                <a:lnTo>
                  <a:pt x="32318" y="36320"/>
                </a:lnTo>
                <a:lnTo>
                  <a:pt x="36754" y="32143"/>
                </a:lnTo>
                <a:lnTo>
                  <a:pt x="55131" y="32143"/>
                </a:lnTo>
                <a:lnTo>
                  <a:pt x="55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75271" y="2237688"/>
            <a:ext cx="328125" cy="1481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391480" y="2275907"/>
            <a:ext cx="147016" cy="1075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572083" y="2237688"/>
            <a:ext cx="262602" cy="14578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921848" y="3709117"/>
            <a:ext cx="147016" cy="1074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102450" y="3670899"/>
            <a:ext cx="262602" cy="14571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005275" y="2922201"/>
            <a:ext cx="107600" cy="14667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967000" y="2626325"/>
            <a:ext cx="145876" cy="26221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061707" y="2524705"/>
            <a:ext cx="116839" cy="116205"/>
          </a:xfrm>
          <a:custGeom>
            <a:avLst/>
            <a:gdLst/>
            <a:ahLst/>
            <a:cxnLst/>
            <a:rect l="l" t="t" r="r" b="b"/>
            <a:pathLst>
              <a:path w="116839" h="116205">
                <a:moveTo>
                  <a:pt x="51455" y="0"/>
                </a:moveTo>
                <a:lnTo>
                  <a:pt x="39288" y="12148"/>
                </a:lnTo>
                <a:lnTo>
                  <a:pt x="44738" y="14806"/>
                </a:lnTo>
                <a:lnTo>
                  <a:pt x="51455" y="17210"/>
                </a:lnTo>
                <a:lnTo>
                  <a:pt x="67424" y="21513"/>
                </a:lnTo>
                <a:lnTo>
                  <a:pt x="74395" y="22779"/>
                </a:lnTo>
                <a:lnTo>
                  <a:pt x="80478" y="22905"/>
                </a:lnTo>
                <a:lnTo>
                  <a:pt x="0" y="103265"/>
                </a:lnTo>
                <a:lnTo>
                  <a:pt x="13054" y="116173"/>
                </a:lnTo>
                <a:lnTo>
                  <a:pt x="116219" y="13161"/>
                </a:lnTo>
                <a:lnTo>
                  <a:pt x="110296" y="7246"/>
                </a:lnTo>
                <a:lnTo>
                  <a:pt x="89907" y="7246"/>
                </a:lnTo>
                <a:lnTo>
                  <a:pt x="82633" y="6960"/>
                </a:lnTo>
                <a:lnTo>
                  <a:pt x="74928" y="6157"/>
                </a:lnTo>
                <a:lnTo>
                  <a:pt x="67187" y="4714"/>
                </a:lnTo>
                <a:lnTo>
                  <a:pt x="59375" y="2653"/>
                </a:lnTo>
                <a:lnTo>
                  <a:pt x="51455" y="0"/>
                </a:lnTo>
                <a:close/>
              </a:path>
              <a:path w="116839" h="116205">
                <a:moveTo>
                  <a:pt x="107854" y="4808"/>
                </a:moveTo>
                <a:lnTo>
                  <a:pt x="102505" y="6159"/>
                </a:lnTo>
                <a:lnTo>
                  <a:pt x="96527" y="6976"/>
                </a:lnTo>
                <a:lnTo>
                  <a:pt x="89907" y="7246"/>
                </a:lnTo>
                <a:lnTo>
                  <a:pt x="110296" y="7246"/>
                </a:lnTo>
                <a:lnTo>
                  <a:pt x="107854" y="4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109741" y="2583678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10" h="153035">
                <a:moveTo>
                  <a:pt x="39191" y="70099"/>
                </a:moveTo>
                <a:lnTo>
                  <a:pt x="32445" y="70362"/>
                </a:lnTo>
                <a:lnTo>
                  <a:pt x="24080" y="70868"/>
                </a:lnTo>
                <a:lnTo>
                  <a:pt x="16602" y="72513"/>
                </a:lnTo>
                <a:lnTo>
                  <a:pt x="10265" y="75424"/>
                </a:lnTo>
                <a:lnTo>
                  <a:pt x="6336" y="77069"/>
                </a:lnTo>
                <a:lnTo>
                  <a:pt x="2914" y="79473"/>
                </a:lnTo>
                <a:lnTo>
                  <a:pt x="0" y="82637"/>
                </a:lnTo>
                <a:lnTo>
                  <a:pt x="69959" y="152493"/>
                </a:lnTo>
                <a:lnTo>
                  <a:pt x="81999" y="140344"/>
                </a:lnTo>
                <a:lnTo>
                  <a:pt x="30163" y="88585"/>
                </a:lnTo>
                <a:lnTo>
                  <a:pt x="33839" y="87699"/>
                </a:lnTo>
                <a:lnTo>
                  <a:pt x="38021" y="87319"/>
                </a:lnTo>
                <a:lnTo>
                  <a:pt x="42457" y="87193"/>
                </a:lnTo>
                <a:lnTo>
                  <a:pt x="129970" y="87193"/>
                </a:lnTo>
                <a:lnTo>
                  <a:pt x="135356" y="85042"/>
                </a:lnTo>
                <a:lnTo>
                  <a:pt x="140299" y="81878"/>
                </a:lnTo>
                <a:lnTo>
                  <a:pt x="144481" y="77828"/>
                </a:lnTo>
                <a:lnTo>
                  <a:pt x="147660" y="73943"/>
                </a:lnTo>
                <a:lnTo>
                  <a:pt x="102034" y="73943"/>
                </a:lnTo>
                <a:lnTo>
                  <a:pt x="91806" y="73889"/>
                </a:lnTo>
                <a:lnTo>
                  <a:pt x="79463" y="73148"/>
                </a:lnTo>
                <a:lnTo>
                  <a:pt x="55489" y="70807"/>
                </a:lnTo>
                <a:lnTo>
                  <a:pt x="46877" y="70251"/>
                </a:lnTo>
                <a:lnTo>
                  <a:pt x="39191" y="70099"/>
                </a:lnTo>
                <a:close/>
              </a:path>
              <a:path w="156210" h="153035">
                <a:moveTo>
                  <a:pt x="129970" y="87193"/>
                </a:moveTo>
                <a:lnTo>
                  <a:pt x="42457" y="87193"/>
                </a:lnTo>
                <a:lnTo>
                  <a:pt x="46771" y="87319"/>
                </a:lnTo>
                <a:lnTo>
                  <a:pt x="52802" y="87699"/>
                </a:lnTo>
                <a:lnTo>
                  <a:pt x="60725" y="88367"/>
                </a:lnTo>
                <a:lnTo>
                  <a:pt x="70466" y="89344"/>
                </a:lnTo>
                <a:lnTo>
                  <a:pt x="82395" y="90388"/>
                </a:lnTo>
                <a:lnTo>
                  <a:pt x="92709" y="91053"/>
                </a:lnTo>
                <a:lnTo>
                  <a:pt x="101406" y="91337"/>
                </a:lnTo>
                <a:lnTo>
                  <a:pt x="108488" y="91242"/>
                </a:lnTo>
                <a:lnTo>
                  <a:pt x="116979" y="90863"/>
                </a:lnTo>
                <a:lnTo>
                  <a:pt x="123950" y="89597"/>
                </a:lnTo>
                <a:lnTo>
                  <a:pt x="129970" y="87193"/>
                </a:lnTo>
                <a:close/>
              </a:path>
              <a:path w="156210" h="153035">
                <a:moveTo>
                  <a:pt x="140355" y="16831"/>
                </a:moveTo>
                <a:lnTo>
                  <a:pt x="101390" y="16831"/>
                </a:lnTo>
                <a:lnTo>
                  <a:pt x="116092" y="17084"/>
                </a:lnTo>
                <a:lnTo>
                  <a:pt x="122936" y="20248"/>
                </a:lnTo>
                <a:lnTo>
                  <a:pt x="135103" y="32396"/>
                </a:lnTo>
                <a:lnTo>
                  <a:pt x="138271" y="38977"/>
                </a:lnTo>
                <a:lnTo>
                  <a:pt x="138778" y="53151"/>
                </a:lnTo>
                <a:lnTo>
                  <a:pt x="136370" y="59225"/>
                </a:lnTo>
                <a:lnTo>
                  <a:pt x="131301" y="64161"/>
                </a:lnTo>
                <a:lnTo>
                  <a:pt x="126611" y="68970"/>
                </a:lnTo>
                <a:lnTo>
                  <a:pt x="119514" y="72007"/>
                </a:lnTo>
                <a:lnTo>
                  <a:pt x="110135" y="73272"/>
                </a:lnTo>
                <a:lnTo>
                  <a:pt x="102034" y="73943"/>
                </a:lnTo>
                <a:lnTo>
                  <a:pt x="147660" y="73943"/>
                </a:lnTo>
                <a:lnTo>
                  <a:pt x="149703" y="71445"/>
                </a:lnTo>
                <a:lnTo>
                  <a:pt x="153369" y="64445"/>
                </a:lnTo>
                <a:lnTo>
                  <a:pt x="155442" y="56829"/>
                </a:lnTo>
                <a:lnTo>
                  <a:pt x="155888" y="48595"/>
                </a:lnTo>
                <a:lnTo>
                  <a:pt x="154605" y="40243"/>
                </a:lnTo>
                <a:lnTo>
                  <a:pt x="151515" y="32080"/>
                </a:lnTo>
                <a:lnTo>
                  <a:pt x="146620" y="24107"/>
                </a:lnTo>
                <a:lnTo>
                  <a:pt x="140355" y="16831"/>
                </a:lnTo>
                <a:close/>
              </a:path>
              <a:path w="156210" h="153035">
                <a:moveTo>
                  <a:pt x="108361" y="0"/>
                </a:moveTo>
                <a:lnTo>
                  <a:pt x="100119" y="237"/>
                </a:lnTo>
                <a:lnTo>
                  <a:pt x="91948" y="2277"/>
                </a:lnTo>
                <a:lnTo>
                  <a:pt x="83873" y="6121"/>
                </a:lnTo>
                <a:lnTo>
                  <a:pt x="75916" y="11769"/>
                </a:lnTo>
                <a:lnTo>
                  <a:pt x="87956" y="26449"/>
                </a:lnTo>
                <a:lnTo>
                  <a:pt x="94420" y="19994"/>
                </a:lnTo>
                <a:lnTo>
                  <a:pt x="101390" y="16831"/>
                </a:lnTo>
                <a:lnTo>
                  <a:pt x="140355" y="16831"/>
                </a:lnTo>
                <a:lnTo>
                  <a:pt x="139919" y="16325"/>
                </a:lnTo>
                <a:lnTo>
                  <a:pt x="132314" y="9681"/>
                </a:lnTo>
                <a:lnTo>
                  <a:pt x="124520" y="4745"/>
                </a:lnTo>
                <a:lnTo>
                  <a:pt x="116536" y="1518"/>
                </a:lnTo>
                <a:lnTo>
                  <a:pt x="1083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206823" y="2671470"/>
            <a:ext cx="132715" cy="132080"/>
          </a:xfrm>
          <a:custGeom>
            <a:avLst/>
            <a:gdLst/>
            <a:ahLst/>
            <a:cxnLst/>
            <a:rect l="l" t="t" r="r" b="b"/>
            <a:pathLst>
              <a:path w="132714" h="132080">
                <a:moveTo>
                  <a:pt x="86164" y="0"/>
                </a:moveTo>
                <a:lnTo>
                  <a:pt x="48667" y="15820"/>
                </a:lnTo>
                <a:lnTo>
                  <a:pt x="18446" y="45435"/>
                </a:lnTo>
                <a:lnTo>
                  <a:pt x="0" y="83430"/>
                </a:lnTo>
                <a:lnTo>
                  <a:pt x="118" y="92923"/>
                </a:lnTo>
                <a:lnTo>
                  <a:pt x="25458" y="127201"/>
                </a:lnTo>
                <a:lnTo>
                  <a:pt x="45572" y="131480"/>
                </a:lnTo>
                <a:lnTo>
                  <a:pt x="52644" y="130602"/>
                </a:lnTo>
                <a:lnTo>
                  <a:pt x="37514" y="115953"/>
                </a:lnTo>
                <a:lnTo>
                  <a:pt x="29656" y="113802"/>
                </a:lnTo>
                <a:lnTo>
                  <a:pt x="23700" y="107728"/>
                </a:lnTo>
                <a:lnTo>
                  <a:pt x="17743" y="101780"/>
                </a:lnTo>
                <a:lnTo>
                  <a:pt x="15462" y="94060"/>
                </a:lnTo>
                <a:lnTo>
                  <a:pt x="33397" y="56645"/>
                </a:lnTo>
                <a:lnTo>
                  <a:pt x="67614" y="25074"/>
                </a:lnTo>
                <a:lnTo>
                  <a:pt x="94546" y="15346"/>
                </a:lnTo>
                <a:lnTo>
                  <a:pt x="120274" y="15346"/>
                </a:lnTo>
                <a:lnTo>
                  <a:pt x="118247" y="13321"/>
                </a:lnTo>
                <a:lnTo>
                  <a:pt x="112327" y="8223"/>
                </a:lnTo>
                <a:lnTo>
                  <a:pt x="106159" y="4336"/>
                </a:lnTo>
                <a:lnTo>
                  <a:pt x="99729" y="1682"/>
                </a:lnTo>
                <a:lnTo>
                  <a:pt x="93026" y="286"/>
                </a:lnTo>
                <a:lnTo>
                  <a:pt x="86164" y="0"/>
                </a:lnTo>
                <a:close/>
              </a:path>
              <a:path w="132714" h="132080">
                <a:moveTo>
                  <a:pt x="120274" y="15346"/>
                </a:moveTo>
                <a:lnTo>
                  <a:pt x="94546" y="15346"/>
                </a:lnTo>
                <a:lnTo>
                  <a:pt x="101771" y="17624"/>
                </a:lnTo>
                <a:lnTo>
                  <a:pt x="107727" y="23698"/>
                </a:lnTo>
                <a:lnTo>
                  <a:pt x="111577" y="28513"/>
                </a:lnTo>
                <a:lnTo>
                  <a:pt x="114001" y="34028"/>
                </a:lnTo>
                <a:lnTo>
                  <a:pt x="114999" y="40231"/>
                </a:lnTo>
                <a:lnTo>
                  <a:pt x="114571" y="47110"/>
                </a:lnTo>
                <a:lnTo>
                  <a:pt x="86942" y="86847"/>
                </a:lnTo>
                <a:lnTo>
                  <a:pt x="55111" y="111850"/>
                </a:lnTo>
                <a:lnTo>
                  <a:pt x="37514" y="115953"/>
                </a:lnTo>
                <a:lnTo>
                  <a:pt x="82493" y="115953"/>
                </a:lnTo>
                <a:lnTo>
                  <a:pt x="113399" y="85961"/>
                </a:lnTo>
                <a:lnTo>
                  <a:pt x="132194" y="45435"/>
                </a:lnTo>
                <a:lnTo>
                  <a:pt x="132307" y="44705"/>
                </a:lnTo>
                <a:lnTo>
                  <a:pt x="131934" y="38125"/>
                </a:lnTo>
                <a:lnTo>
                  <a:pt x="129827" y="31291"/>
                </a:lnTo>
                <a:lnTo>
                  <a:pt x="127868" y="25074"/>
                </a:lnTo>
                <a:lnTo>
                  <a:pt x="123950" y="19016"/>
                </a:lnTo>
                <a:lnTo>
                  <a:pt x="120274" y="15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292371" y="2756892"/>
            <a:ext cx="132715" cy="132080"/>
          </a:xfrm>
          <a:custGeom>
            <a:avLst/>
            <a:gdLst/>
            <a:ahLst/>
            <a:cxnLst/>
            <a:rect l="l" t="t" r="r" b="b"/>
            <a:pathLst>
              <a:path w="132714" h="132080">
                <a:moveTo>
                  <a:pt x="86164" y="0"/>
                </a:moveTo>
                <a:lnTo>
                  <a:pt x="48667" y="15820"/>
                </a:lnTo>
                <a:lnTo>
                  <a:pt x="18446" y="45435"/>
                </a:lnTo>
                <a:lnTo>
                  <a:pt x="0" y="83430"/>
                </a:lnTo>
                <a:lnTo>
                  <a:pt x="118" y="92923"/>
                </a:lnTo>
                <a:lnTo>
                  <a:pt x="25458" y="127201"/>
                </a:lnTo>
                <a:lnTo>
                  <a:pt x="45572" y="131480"/>
                </a:lnTo>
                <a:lnTo>
                  <a:pt x="52644" y="130602"/>
                </a:lnTo>
                <a:lnTo>
                  <a:pt x="37514" y="115953"/>
                </a:lnTo>
                <a:lnTo>
                  <a:pt x="29656" y="113802"/>
                </a:lnTo>
                <a:lnTo>
                  <a:pt x="23700" y="107728"/>
                </a:lnTo>
                <a:lnTo>
                  <a:pt x="17743" y="101780"/>
                </a:lnTo>
                <a:lnTo>
                  <a:pt x="15462" y="94060"/>
                </a:lnTo>
                <a:lnTo>
                  <a:pt x="33397" y="56645"/>
                </a:lnTo>
                <a:lnTo>
                  <a:pt x="67614" y="25074"/>
                </a:lnTo>
                <a:lnTo>
                  <a:pt x="94546" y="15346"/>
                </a:lnTo>
                <a:lnTo>
                  <a:pt x="120274" y="15346"/>
                </a:lnTo>
                <a:lnTo>
                  <a:pt x="118247" y="13321"/>
                </a:lnTo>
                <a:lnTo>
                  <a:pt x="112327" y="8223"/>
                </a:lnTo>
                <a:lnTo>
                  <a:pt x="106159" y="4336"/>
                </a:lnTo>
                <a:lnTo>
                  <a:pt x="99729" y="1682"/>
                </a:lnTo>
                <a:lnTo>
                  <a:pt x="93026" y="286"/>
                </a:lnTo>
                <a:lnTo>
                  <a:pt x="86164" y="0"/>
                </a:lnTo>
                <a:close/>
              </a:path>
              <a:path w="132714" h="132080">
                <a:moveTo>
                  <a:pt x="120274" y="15346"/>
                </a:moveTo>
                <a:lnTo>
                  <a:pt x="94546" y="15346"/>
                </a:lnTo>
                <a:lnTo>
                  <a:pt x="101771" y="17624"/>
                </a:lnTo>
                <a:lnTo>
                  <a:pt x="107727" y="23698"/>
                </a:lnTo>
                <a:lnTo>
                  <a:pt x="111577" y="28513"/>
                </a:lnTo>
                <a:lnTo>
                  <a:pt x="114001" y="34028"/>
                </a:lnTo>
                <a:lnTo>
                  <a:pt x="114999" y="40231"/>
                </a:lnTo>
                <a:lnTo>
                  <a:pt x="114571" y="47110"/>
                </a:lnTo>
                <a:lnTo>
                  <a:pt x="86942" y="86847"/>
                </a:lnTo>
                <a:lnTo>
                  <a:pt x="55111" y="111850"/>
                </a:lnTo>
                <a:lnTo>
                  <a:pt x="37514" y="115953"/>
                </a:lnTo>
                <a:lnTo>
                  <a:pt x="82493" y="115953"/>
                </a:lnTo>
                <a:lnTo>
                  <a:pt x="113399" y="85961"/>
                </a:lnTo>
                <a:lnTo>
                  <a:pt x="132194" y="45435"/>
                </a:lnTo>
                <a:lnTo>
                  <a:pt x="132307" y="44705"/>
                </a:lnTo>
                <a:lnTo>
                  <a:pt x="131934" y="38125"/>
                </a:lnTo>
                <a:lnTo>
                  <a:pt x="129827" y="31291"/>
                </a:lnTo>
                <a:lnTo>
                  <a:pt x="127868" y="25074"/>
                </a:lnTo>
                <a:lnTo>
                  <a:pt x="123950" y="19016"/>
                </a:lnTo>
                <a:lnTo>
                  <a:pt x="120274" y="153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400099" y="2891449"/>
            <a:ext cx="168275" cy="178435"/>
          </a:xfrm>
          <a:custGeom>
            <a:avLst/>
            <a:gdLst/>
            <a:ahLst/>
            <a:cxnLst/>
            <a:rect l="l" t="t" r="r" b="b"/>
            <a:pathLst>
              <a:path w="168275" h="178435">
                <a:moveTo>
                  <a:pt x="156075" y="78208"/>
                </a:moveTo>
                <a:lnTo>
                  <a:pt x="116852" y="78208"/>
                </a:lnTo>
                <a:lnTo>
                  <a:pt x="123950" y="78334"/>
                </a:lnTo>
                <a:lnTo>
                  <a:pt x="130920" y="78334"/>
                </a:lnTo>
                <a:lnTo>
                  <a:pt x="137131" y="81118"/>
                </a:lnTo>
                <a:lnTo>
                  <a:pt x="142580" y="86434"/>
                </a:lnTo>
                <a:lnTo>
                  <a:pt x="145495" y="89471"/>
                </a:lnTo>
                <a:lnTo>
                  <a:pt x="147396" y="92761"/>
                </a:lnTo>
                <a:lnTo>
                  <a:pt x="149171" y="99848"/>
                </a:lnTo>
                <a:lnTo>
                  <a:pt x="148917" y="103138"/>
                </a:lnTo>
                <a:lnTo>
                  <a:pt x="147523" y="106175"/>
                </a:lnTo>
                <a:lnTo>
                  <a:pt x="146129" y="109339"/>
                </a:lnTo>
                <a:lnTo>
                  <a:pt x="142961" y="113389"/>
                </a:lnTo>
                <a:lnTo>
                  <a:pt x="137891" y="118324"/>
                </a:lnTo>
                <a:lnTo>
                  <a:pt x="90998" y="165148"/>
                </a:lnTo>
                <a:lnTo>
                  <a:pt x="155001" y="127056"/>
                </a:lnTo>
                <a:lnTo>
                  <a:pt x="167801" y="102126"/>
                </a:lnTo>
                <a:lnTo>
                  <a:pt x="167088" y="96026"/>
                </a:lnTo>
                <a:lnTo>
                  <a:pt x="164950" y="90056"/>
                </a:lnTo>
                <a:lnTo>
                  <a:pt x="161385" y="84205"/>
                </a:lnTo>
                <a:lnTo>
                  <a:pt x="156395" y="78461"/>
                </a:lnTo>
                <a:lnTo>
                  <a:pt x="156075" y="78208"/>
                </a:lnTo>
                <a:close/>
              </a:path>
              <a:path w="168275" h="178435">
                <a:moveTo>
                  <a:pt x="110515" y="32650"/>
                </a:moveTo>
                <a:lnTo>
                  <a:pt x="79338" y="32650"/>
                </a:lnTo>
                <a:lnTo>
                  <a:pt x="89223" y="35181"/>
                </a:lnTo>
                <a:lnTo>
                  <a:pt x="93533" y="37585"/>
                </a:lnTo>
                <a:lnTo>
                  <a:pt x="102024" y="46064"/>
                </a:lnTo>
                <a:lnTo>
                  <a:pt x="104052" y="50873"/>
                </a:lnTo>
                <a:lnTo>
                  <a:pt x="103418" y="55808"/>
                </a:lnTo>
                <a:lnTo>
                  <a:pt x="102658" y="60744"/>
                </a:lnTo>
                <a:lnTo>
                  <a:pt x="99616" y="65932"/>
                </a:lnTo>
                <a:lnTo>
                  <a:pt x="93913" y="71501"/>
                </a:lnTo>
                <a:lnTo>
                  <a:pt x="45625" y="119843"/>
                </a:lnTo>
                <a:lnTo>
                  <a:pt x="58553" y="132878"/>
                </a:lnTo>
                <a:lnTo>
                  <a:pt x="109502" y="82004"/>
                </a:lnTo>
                <a:lnTo>
                  <a:pt x="116852" y="78208"/>
                </a:lnTo>
                <a:lnTo>
                  <a:pt x="156075" y="78208"/>
                </a:lnTo>
                <a:lnTo>
                  <a:pt x="148620" y="72315"/>
                </a:lnTo>
                <a:lnTo>
                  <a:pt x="139919" y="68495"/>
                </a:lnTo>
                <a:lnTo>
                  <a:pt x="135629" y="67831"/>
                </a:lnTo>
                <a:lnTo>
                  <a:pt x="119641" y="67831"/>
                </a:lnTo>
                <a:lnTo>
                  <a:pt x="122302" y="62262"/>
                </a:lnTo>
                <a:lnTo>
                  <a:pt x="122936" y="56441"/>
                </a:lnTo>
                <a:lnTo>
                  <a:pt x="121542" y="50493"/>
                </a:lnTo>
                <a:lnTo>
                  <a:pt x="120274" y="44672"/>
                </a:lnTo>
                <a:lnTo>
                  <a:pt x="116726" y="38851"/>
                </a:lnTo>
                <a:lnTo>
                  <a:pt x="110515" y="32650"/>
                </a:lnTo>
                <a:close/>
              </a:path>
              <a:path w="168275" h="178435">
                <a:moveTo>
                  <a:pt x="74522" y="0"/>
                </a:moveTo>
                <a:lnTo>
                  <a:pt x="0" y="74411"/>
                </a:lnTo>
                <a:lnTo>
                  <a:pt x="13054" y="87319"/>
                </a:lnTo>
                <a:lnTo>
                  <a:pt x="58426" y="42014"/>
                </a:lnTo>
                <a:lnTo>
                  <a:pt x="64256" y="37585"/>
                </a:lnTo>
                <a:lnTo>
                  <a:pt x="69325" y="35307"/>
                </a:lnTo>
                <a:lnTo>
                  <a:pt x="74268" y="33156"/>
                </a:lnTo>
                <a:lnTo>
                  <a:pt x="79338" y="32650"/>
                </a:lnTo>
                <a:lnTo>
                  <a:pt x="110515" y="32650"/>
                </a:lnTo>
                <a:lnTo>
                  <a:pt x="105953" y="28094"/>
                </a:lnTo>
                <a:lnTo>
                  <a:pt x="100250" y="24677"/>
                </a:lnTo>
                <a:lnTo>
                  <a:pt x="90934" y="22019"/>
                </a:lnTo>
                <a:lnTo>
                  <a:pt x="75662" y="22019"/>
                </a:lnTo>
                <a:lnTo>
                  <a:pt x="86055" y="11642"/>
                </a:lnTo>
                <a:lnTo>
                  <a:pt x="74522" y="0"/>
                </a:lnTo>
                <a:close/>
              </a:path>
              <a:path w="168275" h="178435">
                <a:moveTo>
                  <a:pt x="130267" y="67000"/>
                </a:moveTo>
                <a:lnTo>
                  <a:pt x="119641" y="67831"/>
                </a:lnTo>
                <a:lnTo>
                  <a:pt x="135629" y="67831"/>
                </a:lnTo>
                <a:lnTo>
                  <a:pt x="130267" y="67000"/>
                </a:lnTo>
                <a:close/>
              </a:path>
              <a:path w="168275" h="178435">
                <a:moveTo>
                  <a:pt x="81746" y="20880"/>
                </a:moveTo>
                <a:lnTo>
                  <a:pt x="75662" y="22019"/>
                </a:lnTo>
                <a:lnTo>
                  <a:pt x="90934" y="22019"/>
                </a:lnTo>
                <a:lnTo>
                  <a:pt x="87829" y="21133"/>
                </a:lnTo>
                <a:lnTo>
                  <a:pt x="81746" y="20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533174" y="3014836"/>
            <a:ext cx="168275" cy="178435"/>
          </a:xfrm>
          <a:custGeom>
            <a:avLst/>
            <a:gdLst/>
            <a:ahLst/>
            <a:cxnLst/>
            <a:rect l="l" t="t" r="r" b="b"/>
            <a:pathLst>
              <a:path w="168275" h="178435">
                <a:moveTo>
                  <a:pt x="156075" y="78208"/>
                </a:moveTo>
                <a:lnTo>
                  <a:pt x="116852" y="78208"/>
                </a:lnTo>
                <a:lnTo>
                  <a:pt x="123950" y="78334"/>
                </a:lnTo>
                <a:lnTo>
                  <a:pt x="130920" y="78334"/>
                </a:lnTo>
                <a:lnTo>
                  <a:pt x="137131" y="81118"/>
                </a:lnTo>
                <a:lnTo>
                  <a:pt x="142580" y="86434"/>
                </a:lnTo>
                <a:lnTo>
                  <a:pt x="145495" y="89471"/>
                </a:lnTo>
                <a:lnTo>
                  <a:pt x="147396" y="92761"/>
                </a:lnTo>
                <a:lnTo>
                  <a:pt x="149171" y="99848"/>
                </a:lnTo>
                <a:lnTo>
                  <a:pt x="148917" y="103138"/>
                </a:lnTo>
                <a:lnTo>
                  <a:pt x="147523" y="106175"/>
                </a:lnTo>
                <a:lnTo>
                  <a:pt x="146129" y="109339"/>
                </a:lnTo>
                <a:lnTo>
                  <a:pt x="142961" y="113389"/>
                </a:lnTo>
                <a:lnTo>
                  <a:pt x="137891" y="118324"/>
                </a:lnTo>
                <a:lnTo>
                  <a:pt x="90998" y="165148"/>
                </a:lnTo>
                <a:lnTo>
                  <a:pt x="155001" y="127056"/>
                </a:lnTo>
                <a:lnTo>
                  <a:pt x="167801" y="102126"/>
                </a:lnTo>
                <a:lnTo>
                  <a:pt x="167088" y="96026"/>
                </a:lnTo>
                <a:lnTo>
                  <a:pt x="164950" y="90056"/>
                </a:lnTo>
                <a:lnTo>
                  <a:pt x="161385" y="84205"/>
                </a:lnTo>
                <a:lnTo>
                  <a:pt x="156395" y="78461"/>
                </a:lnTo>
                <a:lnTo>
                  <a:pt x="156075" y="78208"/>
                </a:lnTo>
                <a:close/>
              </a:path>
              <a:path w="168275" h="178435">
                <a:moveTo>
                  <a:pt x="110515" y="32650"/>
                </a:moveTo>
                <a:lnTo>
                  <a:pt x="79338" y="32650"/>
                </a:lnTo>
                <a:lnTo>
                  <a:pt x="89223" y="35181"/>
                </a:lnTo>
                <a:lnTo>
                  <a:pt x="93533" y="37585"/>
                </a:lnTo>
                <a:lnTo>
                  <a:pt x="102024" y="46064"/>
                </a:lnTo>
                <a:lnTo>
                  <a:pt x="104052" y="50873"/>
                </a:lnTo>
                <a:lnTo>
                  <a:pt x="103418" y="55808"/>
                </a:lnTo>
                <a:lnTo>
                  <a:pt x="102658" y="60744"/>
                </a:lnTo>
                <a:lnTo>
                  <a:pt x="99616" y="65932"/>
                </a:lnTo>
                <a:lnTo>
                  <a:pt x="93913" y="71501"/>
                </a:lnTo>
                <a:lnTo>
                  <a:pt x="45625" y="119843"/>
                </a:lnTo>
                <a:lnTo>
                  <a:pt x="58553" y="132878"/>
                </a:lnTo>
                <a:lnTo>
                  <a:pt x="109502" y="82004"/>
                </a:lnTo>
                <a:lnTo>
                  <a:pt x="116852" y="78208"/>
                </a:lnTo>
                <a:lnTo>
                  <a:pt x="156075" y="78208"/>
                </a:lnTo>
                <a:lnTo>
                  <a:pt x="148620" y="72315"/>
                </a:lnTo>
                <a:lnTo>
                  <a:pt x="139919" y="68495"/>
                </a:lnTo>
                <a:lnTo>
                  <a:pt x="135629" y="67831"/>
                </a:lnTo>
                <a:lnTo>
                  <a:pt x="119641" y="67831"/>
                </a:lnTo>
                <a:lnTo>
                  <a:pt x="122302" y="62262"/>
                </a:lnTo>
                <a:lnTo>
                  <a:pt x="122936" y="56441"/>
                </a:lnTo>
                <a:lnTo>
                  <a:pt x="121542" y="50493"/>
                </a:lnTo>
                <a:lnTo>
                  <a:pt x="120274" y="44672"/>
                </a:lnTo>
                <a:lnTo>
                  <a:pt x="116726" y="38851"/>
                </a:lnTo>
                <a:lnTo>
                  <a:pt x="110515" y="32650"/>
                </a:lnTo>
                <a:close/>
              </a:path>
              <a:path w="168275" h="178435">
                <a:moveTo>
                  <a:pt x="74522" y="0"/>
                </a:moveTo>
                <a:lnTo>
                  <a:pt x="0" y="74411"/>
                </a:lnTo>
                <a:lnTo>
                  <a:pt x="13054" y="87319"/>
                </a:lnTo>
                <a:lnTo>
                  <a:pt x="58426" y="42014"/>
                </a:lnTo>
                <a:lnTo>
                  <a:pt x="64256" y="37585"/>
                </a:lnTo>
                <a:lnTo>
                  <a:pt x="69325" y="35307"/>
                </a:lnTo>
                <a:lnTo>
                  <a:pt x="74268" y="33156"/>
                </a:lnTo>
                <a:lnTo>
                  <a:pt x="79338" y="32650"/>
                </a:lnTo>
                <a:lnTo>
                  <a:pt x="110515" y="32650"/>
                </a:lnTo>
                <a:lnTo>
                  <a:pt x="105953" y="28094"/>
                </a:lnTo>
                <a:lnTo>
                  <a:pt x="100250" y="24677"/>
                </a:lnTo>
                <a:lnTo>
                  <a:pt x="90934" y="22019"/>
                </a:lnTo>
                <a:lnTo>
                  <a:pt x="75662" y="22019"/>
                </a:lnTo>
                <a:lnTo>
                  <a:pt x="86055" y="11642"/>
                </a:lnTo>
                <a:lnTo>
                  <a:pt x="74522" y="0"/>
                </a:lnTo>
                <a:close/>
              </a:path>
              <a:path w="168275" h="178435">
                <a:moveTo>
                  <a:pt x="130267" y="67000"/>
                </a:moveTo>
                <a:lnTo>
                  <a:pt x="119641" y="67831"/>
                </a:lnTo>
                <a:lnTo>
                  <a:pt x="135629" y="67831"/>
                </a:lnTo>
                <a:lnTo>
                  <a:pt x="130267" y="67000"/>
                </a:lnTo>
                <a:close/>
              </a:path>
              <a:path w="168275" h="178435">
                <a:moveTo>
                  <a:pt x="81746" y="20880"/>
                </a:moveTo>
                <a:lnTo>
                  <a:pt x="75662" y="22019"/>
                </a:lnTo>
                <a:lnTo>
                  <a:pt x="90934" y="22019"/>
                </a:lnTo>
                <a:lnTo>
                  <a:pt x="87829" y="21133"/>
                </a:lnTo>
                <a:lnTo>
                  <a:pt x="81746" y="208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651548" y="3134173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10" h="153035">
                <a:moveTo>
                  <a:pt x="39191" y="70099"/>
                </a:moveTo>
                <a:lnTo>
                  <a:pt x="32445" y="70362"/>
                </a:lnTo>
                <a:lnTo>
                  <a:pt x="24080" y="70868"/>
                </a:lnTo>
                <a:lnTo>
                  <a:pt x="16602" y="72513"/>
                </a:lnTo>
                <a:lnTo>
                  <a:pt x="10265" y="75424"/>
                </a:lnTo>
                <a:lnTo>
                  <a:pt x="6336" y="77069"/>
                </a:lnTo>
                <a:lnTo>
                  <a:pt x="2914" y="79473"/>
                </a:lnTo>
                <a:lnTo>
                  <a:pt x="0" y="82637"/>
                </a:lnTo>
                <a:lnTo>
                  <a:pt x="69959" y="152493"/>
                </a:lnTo>
                <a:lnTo>
                  <a:pt x="81999" y="140344"/>
                </a:lnTo>
                <a:lnTo>
                  <a:pt x="30163" y="88585"/>
                </a:lnTo>
                <a:lnTo>
                  <a:pt x="33839" y="87699"/>
                </a:lnTo>
                <a:lnTo>
                  <a:pt x="38021" y="87319"/>
                </a:lnTo>
                <a:lnTo>
                  <a:pt x="42457" y="87193"/>
                </a:lnTo>
                <a:lnTo>
                  <a:pt x="129970" y="87193"/>
                </a:lnTo>
                <a:lnTo>
                  <a:pt x="135356" y="85042"/>
                </a:lnTo>
                <a:lnTo>
                  <a:pt x="140299" y="81878"/>
                </a:lnTo>
                <a:lnTo>
                  <a:pt x="144481" y="77828"/>
                </a:lnTo>
                <a:lnTo>
                  <a:pt x="147660" y="73943"/>
                </a:lnTo>
                <a:lnTo>
                  <a:pt x="102034" y="73943"/>
                </a:lnTo>
                <a:lnTo>
                  <a:pt x="91806" y="73889"/>
                </a:lnTo>
                <a:lnTo>
                  <a:pt x="79463" y="73148"/>
                </a:lnTo>
                <a:lnTo>
                  <a:pt x="55489" y="70807"/>
                </a:lnTo>
                <a:lnTo>
                  <a:pt x="46877" y="70251"/>
                </a:lnTo>
                <a:lnTo>
                  <a:pt x="39191" y="70099"/>
                </a:lnTo>
                <a:close/>
              </a:path>
              <a:path w="156210" h="153035">
                <a:moveTo>
                  <a:pt x="129970" y="87193"/>
                </a:moveTo>
                <a:lnTo>
                  <a:pt x="42457" y="87193"/>
                </a:lnTo>
                <a:lnTo>
                  <a:pt x="46771" y="87319"/>
                </a:lnTo>
                <a:lnTo>
                  <a:pt x="52802" y="87699"/>
                </a:lnTo>
                <a:lnTo>
                  <a:pt x="60725" y="88367"/>
                </a:lnTo>
                <a:lnTo>
                  <a:pt x="70466" y="89344"/>
                </a:lnTo>
                <a:lnTo>
                  <a:pt x="82395" y="90388"/>
                </a:lnTo>
                <a:lnTo>
                  <a:pt x="92709" y="91053"/>
                </a:lnTo>
                <a:lnTo>
                  <a:pt x="101406" y="91337"/>
                </a:lnTo>
                <a:lnTo>
                  <a:pt x="108488" y="91242"/>
                </a:lnTo>
                <a:lnTo>
                  <a:pt x="116979" y="90863"/>
                </a:lnTo>
                <a:lnTo>
                  <a:pt x="123950" y="89597"/>
                </a:lnTo>
                <a:lnTo>
                  <a:pt x="129970" y="87193"/>
                </a:lnTo>
                <a:close/>
              </a:path>
              <a:path w="156210" h="153035">
                <a:moveTo>
                  <a:pt x="140355" y="16831"/>
                </a:moveTo>
                <a:lnTo>
                  <a:pt x="101390" y="16831"/>
                </a:lnTo>
                <a:lnTo>
                  <a:pt x="116092" y="17084"/>
                </a:lnTo>
                <a:lnTo>
                  <a:pt x="122936" y="20248"/>
                </a:lnTo>
                <a:lnTo>
                  <a:pt x="135103" y="32396"/>
                </a:lnTo>
                <a:lnTo>
                  <a:pt x="138271" y="38977"/>
                </a:lnTo>
                <a:lnTo>
                  <a:pt x="138778" y="53151"/>
                </a:lnTo>
                <a:lnTo>
                  <a:pt x="136370" y="59225"/>
                </a:lnTo>
                <a:lnTo>
                  <a:pt x="131301" y="64161"/>
                </a:lnTo>
                <a:lnTo>
                  <a:pt x="126611" y="68970"/>
                </a:lnTo>
                <a:lnTo>
                  <a:pt x="119514" y="72007"/>
                </a:lnTo>
                <a:lnTo>
                  <a:pt x="110135" y="73272"/>
                </a:lnTo>
                <a:lnTo>
                  <a:pt x="102034" y="73943"/>
                </a:lnTo>
                <a:lnTo>
                  <a:pt x="147660" y="73943"/>
                </a:lnTo>
                <a:lnTo>
                  <a:pt x="149703" y="71445"/>
                </a:lnTo>
                <a:lnTo>
                  <a:pt x="153369" y="64445"/>
                </a:lnTo>
                <a:lnTo>
                  <a:pt x="155442" y="56829"/>
                </a:lnTo>
                <a:lnTo>
                  <a:pt x="155888" y="48595"/>
                </a:lnTo>
                <a:lnTo>
                  <a:pt x="154605" y="40243"/>
                </a:lnTo>
                <a:lnTo>
                  <a:pt x="151515" y="32080"/>
                </a:lnTo>
                <a:lnTo>
                  <a:pt x="146620" y="24107"/>
                </a:lnTo>
                <a:lnTo>
                  <a:pt x="140355" y="16831"/>
                </a:lnTo>
                <a:close/>
              </a:path>
              <a:path w="156210" h="153035">
                <a:moveTo>
                  <a:pt x="108361" y="0"/>
                </a:moveTo>
                <a:lnTo>
                  <a:pt x="100119" y="237"/>
                </a:lnTo>
                <a:lnTo>
                  <a:pt x="91948" y="2277"/>
                </a:lnTo>
                <a:lnTo>
                  <a:pt x="83873" y="6121"/>
                </a:lnTo>
                <a:lnTo>
                  <a:pt x="75916" y="11769"/>
                </a:lnTo>
                <a:lnTo>
                  <a:pt x="87956" y="26449"/>
                </a:lnTo>
                <a:lnTo>
                  <a:pt x="94420" y="19994"/>
                </a:lnTo>
                <a:lnTo>
                  <a:pt x="101390" y="16831"/>
                </a:lnTo>
                <a:lnTo>
                  <a:pt x="140355" y="16831"/>
                </a:lnTo>
                <a:lnTo>
                  <a:pt x="139919" y="16325"/>
                </a:lnTo>
                <a:lnTo>
                  <a:pt x="132314" y="9681"/>
                </a:lnTo>
                <a:lnTo>
                  <a:pt x="124520" y="4745"/>
                </a:lnTo>
                <a:lnTo>
                  <a:pt x="116536" y="1518"/>
                </a:lnTo>
                <a:lnTo>
                  <a:pt x="1083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911739" y="6832138"/>
            <a:ext cx="2900045" cy="0"/>
          </a:xfrm>
          <a:custGeom>
            <a:avLst/>
            <a:gdLst/>
            <a:ahLst/>
            <a:cxnLst/>
            <a:rect l="l" t="t" r="r" b="b"/>
            <a:pathLst>
              <a:path w="2900045" h="0">
                <a:moveTo>
                  <a:pt x="0" y="0"/>
                </a:moveTo>
                <a:lnTo>
                  <a:pt x="2899864" y="0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911739" y="5407690"/>
            <a:ext cx="2900045" cy="1424940"/>
          </a:xfrm>
          <a:custGeom>
            <a:avLst/>
            <a:gdLst/>
            <a:ahLst/>
            <a:cxnLst/>
            <a:rect l="l" t="t" r="r" b="b"/>
            <a:pathLst>
              <a:path w="2900045" h="1424940">
                <a:moveTo>
                  <a:pt x="0" y="0"/>
                </a:moveTo>
                <a:lnTo>
                  <a:pt x="1473701" y="0"/>
                </a:lnTo>
                <a:lnTo>
                  <a:pt x="2899864" y="1424447"/>
                </a:lnTo>
              </a:path>
            </a:pathLst>
          </a:custGeom>
          <a:ln w="143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385440" y="5407690"/>
            <a:ext cx="0" cy="1415415"/>
          </a:xfrm>
          <a:custGeom>
            <a:avLst/>
            <a:gdLst/>
            <a:ahLst/>
            <a:cxnLst/>
            <a:rect l="l" t="t" r="r" b="b"/>
            <a:pathLst>
              <a:path w="0" h="1415415">
                <a:moveTo>
                  <a:pt x="0" y="0"/>
                </a:moveTo>
                <a:lnTo>
                  <a:pt x="0" y="1414951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911739" y="5407690"/>
            <a:ext cx="1473835" cy="1415415"/>
          </a:xfrm>
          <a:custGeom>
            <a:avLst/>
            <a:gdLst/>
            <a:ahLst/>
            <a:cxnLst/>
            <a:rect l="l" t="t" r="r" b="b"/>
            <a:pathLst>
              <a:path w="1473835" h="1415415">
                <a:moveTo>
                  <a:pt x="0" y="0"/>
                </a:moveTo>
                <a:lnTo>
                  <a:pt x="1473701" y="1414951"/>
                </a:lnTo>
              </a:path>
            </a:pathLst>
          </a:custGeom>
          <a:ln w="143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55030" y="6680196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90">
                <a:moveTo>
                  <a:pt x="0" y="0"/>
                </a:moveTo>
                <a:lnTo>
                  <a:pt x="0" y="313378"/>
                </a:lnTo>
                <a:lnTo>
                  <a:pt x="256709" y="151941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655030" y="6680196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90">
                <a:moveTo>
                  <a:pt x="0" y="0"/>
                </a:moveTo>
                <a:lnTo>
                  <a:pt x="256709" y="151941"/>
                </a:lnTo>
                <a:lnTo>
                  <a:pt x="0" y="313378"/>
                </a:lnTo>
                <a:lnTo>
                  <a:pt x="0" y="0"/>
                </a:lnTo>
              </a:path>
            </a:pathLst>
          </a:custGeom>
          <a:ln w="3591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474382" y="6566241"/>
            <a:ext cx="171139" cy="60776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474382" y="6566241"/>
            <a:ext cx="171450" cy="608330"/>
          </a:xfrm>
          <a:custGeom>
            <a:avLst/>
            <a:gdLst/>
            <a:ahLst/>
            <a:cxnLst/>
            <a:rect l="l" t="t" r="r" b="b"/>
            <a:pathLst>
              <a:path w="171450" h="608329">
                <a:moveTo>
                  <a:pt x="0" y="0"/>
                </a:moveTo>
                <a:lnTo>
                  <a:pt x="0" y="607764"/>
                </a:lnTo>
                <a:lnTo>
                  <a:pt x="171139" y="607764"/>
                </a:lnTo>
                <a:lnTo>
                  <a:pt x="171139" y="0"/>
                </a:lnTo>
                <a:lnTo>
                  <a:pt x="0" y="0"/>
                </a:lnTo>
              </a:path>
            </a:pathLst>
          </a:custGeom>
          <a:ln w="3593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655030" y="5265245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0" y="313378"/>
                </a:lnTo>
                <a:lnTo>
                  <a:pt x="256709" y="151941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3655030" y="5265245"/>
            <a:ext cx="257175" cy="313690"/>
          </a:xfrm>
          <a:custGeom>
            <a:avLst/>
            <a:gdLst/>
            <a:ahLst/>
            <a:cxnLst/>
            <a:rect l="l" t="t" r="r" b="b"/>
            <a:pathLst>
              <a:path w="257175" h="313689">
                <a:moveTo>
                  <a:pt x="0" y="0"/>
                </a:moveTo>
                <a:lnTo>
                  <a:pt x="256709" y="151941"/>
                </a:lnTo>
                <a:lnTo>
                  <a:pt x="0" y="313378"/>
                </a:lnTo>
                <a:lnTo>
                  <a:pt x="0" y="0"/>
                </a:lnTo>
              </a:path>
            </a:pathLst>
          </a:custGeom>
          <a:ln w="3591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474382" y="5160786"/>
            <a:ext cx="171139" cy="60776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474382" y="5160786"/>
            <a:ext cx="171450" cy="608330"/>
          </a:xfrm>
          <a:custGeom>
            <a:avLst/>
            <a:gdLst/>
            <a:ahLst/>
            <a:cxnLst/>
            <a:rect l="l" t="t" r="r" b="b"/>
            <a:pathLst>
              <a:path w="171450" h="608329">
                <a:moveTo>
                  <a:pt x="0" y="0"/>
                </a:moveTo>
                <a:lnTo>
                  <a:pt x="0" y="607764"/>
                </a:lnTo>
                <a:lnTo>
                  <a:pt x="171139" y="607764"/>
                </a:lnTo>
                <a:lnTo>
                  <a:pt x="171139" y="0"/>
                </a:lnTo>
                <a:lnTo>
                  <a:pt x="0" y="0"/>
                </a:lnTo>
              </a:path>
            </a:pathLst>
          </a:custGeom>
          <a:ln w="3593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911739" y="7344939"/>
            <a:ext cx="2900045" cy="0"/>
          </a:xfrm>
          <a:custGeom>
            <a:avLst/>
            <a:gdLst/>
            <a:ahLst/>
            <a:cxnLst/>
            <a:rect l="l" t="t" r="r" b="b"/>
            <a:pathLst>
              <a:path w="2900045" h="0">
                <a:moveTo>
                  <a:pt x="0" y="0"/>
                </a:moveTo>
                <a:lnTo>
                  <a:pt x="2899864" y="0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802095" y="7249976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5">
                <a:moveTo>
                  <a:pt x="0" y="0"/>
                </a:moveTo>
                <a:lnTo>
                  <a:pt x="0" y="26589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356917" y="7249976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5">
                <a:moveTo>
                  <a:pt x="0" y="0"/>
                </a:moveTo>
                <a:lnTo>
                  <a:pt x="0" y="26589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911739" y="7249976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5">
                <a:moveTo>
                  <a:pt x="0" y="0"/>
                </a:moveTo>
                <a:lnTo>
                  <a:pt x="0" y="26589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13425" y="5379201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76062" y="0"/>
                </a:moveTo>
                <a:lnTo>
                  <a:pt x="0" y="28488"/>
                </a:lnTo>
                <a:lnTo>
                  <a:pt x="76062" y="66474"/>
                </a:lnTo>
                <a:lnTo>
                  <a:pt x="66554" y="28488"/>
                </a:lnTo>
                <a:lnTo>
                  <a:pt x="760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13425" y="5407690"/>
            <a:ext cx="475615" cy="0"/>
          </a:xfrm>
          <a:custGeom>
            <a:avLst/>
            <a:gdLst/>
            <a:ahLst/>
            <a:cxnLst/>
            <a:rect l="l" t="t" r="r" b="b"/>
            <a:pathLst>
              <a:path w="475614" h="0">
                <a:moveTo>
                  <a:pt x="475387" y="0"/>
                </a:moveTo>
                <a:lnTo>
                  <a:pt x="0" y="0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312750" y="6841634"/>
            <a:ext cx="76200" cy="66675"/>
          </a:xfrm>
          <a:custGeom>
            <a:avLst/>
            <a:gdLst/>
            <a:ahLst/>
            <a:cxnLst/>
            <a:rect l="l" t="t" r="r" b="b"/>
            <a:pathLst>
              <a:path w="76200" h="66675">
                <a:moveTo>
                  <a:pt x="0" y="0"/>
                </a:moveTo>
                <a:lnTo>
                  <a:pt x="9507" y="28488"/>
                </a:lnTo>
                <a:lnTo>
                  <a:pt x="0" y="66474"/>
                </a:lnTo>
                <a:lnTo>
                  <a:pt x="76062" y="2848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770809" y="6870123"/>
            <a:ext cx="618490" cy="0"/>
          </a:xfrm>
          <a:custGeom>
            <a:avLst/>
            <a:gdLst/>
            <a:ahLst/>
            <a:cxnLst/>
            <a:rect l="l" t="t" r="r" b="b"/>
            <a:pathLst>
              <a:path w="618489" h="0">
                <a:moveTo>
                  <a:pt x="618003" y="0"/>
                </a:moveTo>
                <a:lnTo>
                  <a:pt x="0" y="0"/>
                </a:lnTo>
              </a:path>
            </a:pathLst>
          </a:custGeom>
          <a:ln w="1435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227181" y="5398193"/>
            <a:ext cx="0" cy="1463040"/>
          </a:xfrm>
          <a:custGeom>
            <a:avLst/>
            <a:gdLst/>
            <a:ahLst/>
            <a:cxnLst/>
            <a:rect l="l" t="t" r="r" b="b"/>
            <a:pathLst>
              <a:path w="0" h="1463040">
                <a:moveTo>
                  <a:pt x="0" y="0"/>
                </a:moveTo>
                <a:lnTo>
                  <a:pt x="0" y="1462432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035644" y="7401764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86"/>
                </a:moveTo>
                <a:lnTo>
                  <a:pt x="36763" y="32186"/>
                </a:lnTo>
                <a:lnTo>
                  <a:pt x="36763" y="145787"/>
                </a:lnTo>
                <a:lnTo>
                  <a:pt x="55144" y="145787"/>
                </a:lnTo>
                <a:lnTo>
                  <a:pt x="55144" y="32186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80"/>
                </a:lnTo>
                <a:lnTo>
                  <a:pt x="34734" y="12750"/>
                </a:lnTo>
                <a:lnTo>
                  <a:pt x="0" y="36453"/>
                </a:lnTo>
                <a:lnTo>
                  <a:pt x="0" y="53685"/>
                </a:lnTo>
                <a:lnTo>
                  <a:pt x="36763" y="32186"/>
                </a:lnTo>
                <a:lnTo>
                  <a:pt x="55144" y="32186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146060" y="7527249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4" h="20320">
                <a:moveTo>
                  <a:pt x="0" y="20303"/>
                </a:moveTo>
                <a:lnTo>
                  <a:pt x="20934" y="20303"/>
                </a:lnTo>
                <a:lnTo>
                  <a:pt x="20934" y="0"/>
                </a:lnTo>
                <a:lnTo>
                  <a:pt x="0" y="0"/>
                </a:lnTo>
                <a:lnTo>
                  <a:pt x="0" y="20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190303" y="7401764"/>
            <a:ext cx="99007" cy="1457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618989" y="7401764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86"/>
                </a:moveTo>
                <a:lnTo>
                  <a:pt x="36763" y="32186"/>
                </a:lnTo>
                <a:lnTo>
                  <a:pt x="36763" y="145787"/>
                </a:lnTo>
                <a:lnTo>
                  <a:pt x="55144" y="145787"/>
                </a:lnTo>
                <a:lnTo>
                  <a:pt x="55144" y="32186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80"/>
                </a:lnTo>
                <a:lnTo>
                  <a:pt x="34734" y="12750"/>
                </a:lnTo>
                <a:lnTo>
                  <a:pt x="0" y="36453"/>
                </a:lnTo>
                <a:lnTo>
                  <a:pt x="0" y="53685"/>
                </a:lnTo>
                <a:lnTo>
                  <a:pt x="36763" y="32186"/>
                </a:lnTo>
                <a:lnTo>
                  <a:pt x="55144" y="32186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729405" y="7527249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4" h="20320">
                <a:moveTo>
                  <a:pt x="0" y="20303"/>
                </a:moveTo>
                <a:lnTo>
                  <a:pt x="20934" y="20303"/>
                </a:lnTo>
                <a:lnTo>
                  <a:pt x="20934" y="0"/>
                </a:lnTo>
                <a:lnTo>
                  <a:pt x="0" y="0"/>
                </a:lnTo>
                <a:lnTo>
                  <a:pt x="0" y="20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773648" y="7401764"/>
            <a:ext cx="99007" cy="1457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888629" y="6053313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4" h="146050">
                <a:moveTo>
                  <a:pt x="55144" y="32160"/>
                </a:moveTo>
                <a:lnTo>
                  <a:pt x="36763" y="32160"/>
                </a:lnTo>
                <a:lnTo>
                  <a:pt x="36763" y="145736"/>
                </a:lnTo>
                <a:lnTo>
                  <a:pt x="55144" y="145736"/>
                </a:lnTo>
                <a:lnTo>
                  <a:pt x="55144" y="32160"/>
                </a:lnTo>
                <a:close/>
              </a:path>
              <a:path w="55244" h="146050">
                <a:moveTo>
                  <a:pt x="55144" y="0"/>
                </a:moveTo>
                <a:lnTo>
                  <a:pt x="43304" y="0"/>
                </a:lnTo>
                <a:lnTo>
                  <a:pt x="40110" y="6204"/>
                </a:lnTo>
                <a:lnTo>
                  <a:pt x="34658" y="12788"/>
                </a:lnTo>
                <a:lnTo>
                  <a:pt x="0" y="36465"/>
                </a:lnTo>
                <a:lnTo>
                  <a:pt x="0" y="53685"/>
                </a:lnTo>
                <a:lnTo>
                  <a:pt x="36763" y="32160"/>
                </a:lnTo>
                <a:lnTo>
                  <a:pt x="55144" y="32160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998944" y="6178746"/>
            <a:ext cx="20955" cy="20320"/>
          </a:xfrm>
          <a:custGeom>
            <a:avLst/>
            <a:gdLst/>
            <a:ahLst/>
            <a:cxnLst/>
            <a:rect l="l" t="t" r="r" b="b"/>
            <a:pathLst>
              <a:path w="20955" h="20320">
                <a:moveTo>
                  <a:pt x="0" y="20303"/>
                </a:moveTo>
                <a:lnTo>
                  <a:pt x="20934" y="20303"/>
                </a:lnTo>
                <a:lnTo>
                  <a:pt x="20934" y="0"/>
                </a:lnTo>
                <a:lnTo>
                  <a:pt x="0" y="0"/>
                </a:lnTo>
                <a:lnTo>
                  <a:pt x="0" y="203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043187" y="6053313"/>
            <a:ext cx="99096" cy="14573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806773" y="6557188"/>
            <a:ext cx="140207" cy="14519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467334" y="6623662"/>
            <a:ext cx="112952" cy="14519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821998" y="6630689"/>
            <a:ext cx="132347" cy="15014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458586" y="5208773"/>
            <a:ext cx="123727" cy="1451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861665" y="5288505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 h="0">
                <a:moveTo>
                  <a:pt x="0" y="0"/>
                </a:moveTo>
                <a:lnTo>
                  <a:pt x="111811" y="0"/>
                </a:lnTo>
              </a:path>
            </a:pathLst>
          </a:custGeom>
          <a:ln w="177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861665" y="5230120"/>
            <a:ext cx="20320" cy="49530"/>
          </a:xfrm>
          <a:custGeom>
            <a:avLst/>
            <a:gdLst/>
            <a:ahLst/>
            <a:cxnLst/>
            <a:rect l="l" t="t" r="r" b="b"/>
            <a:pathLst>
              <a:path w="20320" h="49529">
                <a:moveTo>
                  <a:pt x="0" y="49500"/>
                </a:moveTo>
                <a:lnTo>
                  <a:pt x="19902" y="49500"/>
                </a:lnTo>
                <a:lnTo>
                  <a:pt x="19902" y="0"/>
                </a:lnTo>
                <a:lnTo>
                  <a:pt x="0" y="0"/>
                </a:lnTo>
                <a:lnTo>
                  <a:pt x="0" y="49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861665" y="5221870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 h="0">
                <a:moveTo>
                  <a:pt x="0" y="0"/>
                </a:moveTo>
                <a:lnTo>
                  <a:pt x="102683" y="0"/>
                </a:lnTo>
              </a:path>
            </a:pathLst>
          </a:custGeom>
          <a:ln w="165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861665" y="5169196"/>
            <a:ext cx="20320" cy="44450"/>
          </a:xfrm>
          <a:custGeom>
            <a:avLst/>
            <a:gdLst/>
            <a:ahLst/>
            <a:cxnLst/>
            <a:rect l="l" t="t" r="r" b="b"/>
            <a:pathLst>
              <a:path w="20320" h="44450">
                <a:moveTo>
                  <a:pt x="0" y="44423"/>
                </a:moveTo>
                <a:lnTo>
                  <a:pt x="19902" y="44423"/>
                </a:lnTo>
                <a:lnTo>
                  <a:pt x="19902" y="0"/>
                </a:lnTo>
                <a:lnTo>
                  <a:pt x="0" y="0"/>
                </a:lnTo>
                <a:lnTo>
                  <a:pt x="0" y="444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861665" y="5160312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61" y="0"/>
                </a:lnTo>
              </a:path>
            </a:pathLst>
          </a:custGeom>
          <a:ln w="177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754556" y="7126523"/>
            <a:ext cx="66554" cy="6647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792587" y="6822641"/>
            <a:ext cx="0" cy="370840"/>
          </a:xfrm>
          <a:custGeom>
            <a:avLst/>
            <a:gdLst/>
            <a:ahLst/>
            <a:cxnLst/>
            <a:rect l="l" t="t" r="r" b="b"/>
            <a:pathLst>
              <a:path w="0" h="370840">
                <a:moveTo>
                  <a:pt x="0" y="0"/>
                </a:moveTo>
                <a:lnTo>
                  <a:pt x="0" y="37035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881834" y="7050401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86"/>
                </a:moveTo>
                <a:lnTo>
                  <a:pt x="36763" y="32186"/>
                </a:lnTo>
                <a:lnTo>
                  <a:pt x="36763" y="145787"/>
                </a:lnTo>
                <a:lnTo>
                  <a:pt x="55144" y="145787"/>
                </a:lnTo>
                <a:lnTo>
                  <a:pt x="55144" y="32186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80"/>
                </a:lnTo>
                <a:lnTo>
                  <a:pt x="34734" y="12750"/>
                </a:lnTo>
                <a:lnTo>
                  <a:pt x="0" y="36453"/>
                </a:lnTo>
                <a:lnTo>
                  <a:pt x="0" y="53685"/>
                </a:lnTo>
                <a:lnTo>
                  <a:pt x="36763" y="32186"/>
                </a:lnTo>
                <a:lnTo>
                  <a:pt x="55144" y="32186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981856" y="7050401"/>
            <a:ext cx="97612" cy="14826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110654" y="7050995"/>
            <a:ext cx="224636" cy="14519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47409" y="7136020"/>
            <a:ext cx="66554" cy="6647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5385440" y="6832138"/>
            <a:ext cx="0" cy="370840"/>
          </a:xfrm>
          <a:custGeom>
            <a:avLst/>
            <a:gdLst/>
            <a:ahLst/>
            <a:cxnLst/>
            <a:rect l="l" t="t" r="r" b="b"/>
            <a:pathLst>
              <a:path w="0" h="370840">
                <a:moveTo>
                  <a:pt x="0" y="0"/>
                </a:moveTo>
                <a:lnTo>
                  <a:pt x="0" y="37035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474686" y="7059897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86"/>
                </a:moveTo>
                <a:lnTo>
                  <a:pt x="36763" y="32186"/>
                </a:lnTo>
                <a:lnTo>
                  <a:pt x="36763" y="145787"/>
                </a:lnTo>
                <a:lnTo>
                  <a:pt x="55144" y="145787"/>
                </a:lnTo>
                <a:lnTo>
                  <a:pt x="55144" y="32186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80"/>
                </a:lnTo>
                <a:lnTo>
                  <a:pt x="34734" y="12750"/>
                </a:lnTo>
                <a:lnTo>
                  <a:pt x="0" y="36453"/>
                </a:lnTo>
                <a:lnTo>
                  <a:pt x="0" y="53685"/>
                </a:lnTo>
                <a:lnTo>
                  <a:pt x="36763" y="32186"/>
                </a:lnTo>
                <a:lnTo>
                  <a:pt x="55144" y="32186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574708" y="7059897"/>
            <a:ext cx="97612" cy="14826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703506" y="7060492"/>
            <a:ext cx="224636" cy="14519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355688" y="6670548"/>
            <a:ext cx="166702" cy="14837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547871" y="6670548"/>
            <a:ext cx="97612" cy="14826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096113" y="5818184"/>
            <a:ext cx="498713" cy="50596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466865" y="5246126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60"/>
                </a:moveTo>
                <a:lnTo>
                  <a:pt x="36763" y="32160"/>
                </a:lnTo>
                <a:lnTo>
                  <a:pt x="36763" y="145736"/>
                </a:lnTo>
                <a:lnTo>
                  <a:pt x="55144" y="145736"/>
                </a:lnTo>
                <a:lnTo>
                  <a:pt x="55144" y="32160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04"/>
                </a:lnTo>
                <a:lnTo>
                  <a:pt x="34734" y="12788"/>
                </a:lnTo>
                <a:lnTo>
                  <a:pt x="0" y="36465"/>
                </a:lnTo>
                <a:lnTo>
                  <a:pt x="0" y="53685"/>
                </a:lnTo>
                <a:lnTo>
                  <a:pt x="36763" y="32160"/>
                </a:lnTo>
                <a:lnTo>
                  <a:pt x="55144" y="32160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566886" y="5246126"/>
            <a:ext cx="97612" cy="14826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43482" y="6764324"/>
            <a:ext cx="56515" cy="18415"/>
          </a:xfrm>
          <a:custGeom>
            <a:avLst/>
            <a:gdLst/>
            <a:ahLst/>
            <a:cxnLst/>
            <a:rect l="l" t="t" r="r" b="b"/>
            <a:pathLst>
              <a:path w="56514" h="18415">
                <a:moveTo>
                  <a:pt x="0" y="17926"/>
                </a:moveTo>
                <a:lnTo>
                  <a:pt x="56477" y="17926"/>
                </a:lnTo>
                <a:lnTo>
                  <a:pt x="56477" y="0"/>
                </a:lnTo>
                <a:lnTo>
                  <a:pt x="0" y="0"/>
                </a:lnTo>
                <a:lnTo>
                  <a:pt x="0" y="179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026136" y="6680044"/>
            <a:ext cx="55244" cy="146050"/>
          </a:xfrm>
          <a:custGeom>
            <a:avLst/>
            <a:gdLst/>
            <a:ahLst/>
            <a:cxnLst/>
            <a:rect l="l" t="t" r="r" b="b"/>
            <a:pathLst>
              <a:path w="55245" h="146050">
                <a:moveTo>
                  <a:pt x="55144" y="32186"/>
                </a:moveTo>
                <a:lnTo>
                  <a:pt x="36763" y="32186"/>
                </a:lnTo>
                <a:lnTo>
                  <a:pt x="36763" y="145787"/>
                </a:lnTo>
                <a:lnTo>
                  <a:pt x="55144" y="145787"/>
                </a:lnTo>
                <a:lnTo>
                  <a:pt x="55144" y="32186"/>
                </a:lnTo>
                <a:close/>
              </a:path>
              <a:path w="55245" h="146050">
                <a:moveTo>
                  <a:pt x="55144" y="0"/>
                </a:moveTo>
                <a:lnTo>
                  <a:pt x="43355" y="0"/>
                </a:lnTo>
                <a:lnTo>
                  <a:pt x="40186" y="6280"/>
                </a:lnTo>
                <a:lnTo>
                  <a:pt x="34734" y="12750"/>
                </a:lnTo>
                <a:lnTo>
                  <a:pt x="0" y="36453"/>
                </a:lnTo>
                <a:lnTo>
                  <a:pt x="0" y="53685"/>
                </a:lnTo>
                <a:lnTo>
                  <a:pt x="36763" y="32186"/>
                </a:lnTo>
                <a:lnTo>
                  <a:pt x="55144" y="32186"/>
                </a:lnTo>
                <a:lnTo>
                  <a:pt x="55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135665" y="6680044"/>
            <a:ext cx="97612" cy="14826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260445" y="6208861"/>
            <a:ext cx="18415" cy="56515"/>
          </a:xfrm>
          <a:custGeom>
            <a:avLst/>
            <a:gdLst/>
            <a:ahLst/>
            <a:cxnLst/>
            <a:rect l="l" t="t" r="r" b="b"/>
            <a:pathLst>
              <a:path w="18414" h="56514">
                <a:moveTo>
                  <a:pt x="0" y="56409"/>
                </a:moveTo>
                <a:lnTo>
                  <a:pt x="17948" y="56409"/>
                </a:lnTo>
                <a:lnTo>
                  <a:pt x="17948" y="0"/>
                </a:lnTo>
                <a:lnTo>
                  <a:pt x="0" y="0"/>
                </a:lnTo>
                <a:lnTo>
                  <a:pt x="0" y="564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176143" y="6127637"/>
            <a:ext cx="146050" cy="55244"/>
          </a:xfrm>
          <a:custGeom>
            <a:avLst/>
            <a:gdLst/>
            <a:ahLst/>
            <a:cxnLst/>
            <a:rect l="l" t="t" r="r" b="b"/>
            <a:pathLst>
              <a:path w="146050" h="55245">
                <a:moveTo>
                  <a:pt x="145912" y="0"/>
                </a:moveTo>
                <a:lnTo>
                  <a:pt x="0" y="0"/>
                </a:lnTo>
                <a:lnTo>
                  <a:pt x="0" y="11775"/>
                </a:lnTo>
                <a:lnTo>
                  <a:pt x="6211" y="14940"/>
                </a:lnTo>
                <a:lnTo>
                  <a:pt x="12803" y="20385"/>
                </a:lnTo>
                <a:lnTo>
                  <a:pt x="36509" y="55078"/>
                </a:lnTo>
                <a:lnTo>
                  <a:pt x="53750" y="55078"/>
                </a:lnTo>
                <a:lnTo>
                  <a:pt x="32199" y="18359"/>
                </a:lnTo>
                <a:lnTo>
                  <a:pt x="145912" y="18359"/>
                </a:lnTo>
                <a:lnTo>
                  <a:pt x="1459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5176143" y="5975823"/>
            <a:ext cx="148447" cy="9749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56701" y="5639653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10" h="153035">
                <a:moveTo>
                  <a:pt x="39201" y="70189"/>
                </a:moveTo>
                <a:lnTo>
                  <a:pt x="0" y="82807"/>
                </a:lnTo>
                <a:lnTo>
                  <a:pt x="69977" y="152700"/>
                </a:lnTo>
                <a:lnTo>
                  <a:pt x="82020" y="140545"/>
                </a:lnTo>
                <a:lnTo>
                  <a:pt x="30171" y="88632"/>
                </a:lnTo>
                <a:lnTo>
                  <a:pt x="33847" y="87872"/>
                </a:lnTo>
                <a:lnTo>
                  <a:pt x="38031" y="87366"/>
                </a:lnTo>
                <a:lnTo>
                  <a:pt x="130002" y="87366"/>
                </a:lnTo>
                <a:lnTo>
                  <a:pt x="135390" y="85213"/>
                </a:lnTo>
                <a:lnTo>
                  <a:pt x="140334" y="82048"/>
                </a:lnTo>
                <a:lnTo>
                  <a:pt x="144517" y="77869"/>
                </a:lnTo>
                <a:lnTo>
                  <a:pt x="147675" y="74053"/>
                </a:lnTo>
                <a:lnTo>
                  <a:pt x="102059" y="74053"/>
                </a:lnTo>
                <a:lnTo>
                  <a:pt x="91829" y="73992"/>
                </a:lnTo>
                <a:lnTo>
                  <a:pt x="79482" y="73242"/>
                </a:lnTo>
                <a:lnTo>
                  <a:pt x="55503" y="70862"/>
                </a:lnTo>
                <a:lnTo>
                  <a:pt x="46889" y="70336"/>
                </a:lnTo>
                <a:lnTo>
                  <a:pt x="39201" y="70189"/>
                </a:lnTo>
                <a:close/>
              </a:path>
              <a:path w="156210" h="153035">
                <a:moveTo>
                  <a:pt x="130002" y="87366"/>
                </a:moveTo>
                <a:lnTo>
                  <a:pt x="42467" y="87366"/>
                </a:lnTo>
                <a:lnTo>
                  <a:pt x="46720" y="87433"/>
                </a:lnTo>
                <a:lnTo>
                  <a:pt x="52815" y="87809"/>
                </a:lnTo>
                <a:lnTo>
                  <a:pt x="82416" y="90456"/>
                </a:lnTo>
                <a:lnTo>
                  <a:pt x="92732" y="91164"/>
                </a:lnTo>
                <a:lnTo>
                  <a:pt x="101431" y="91493"/>
                </a:lnTo>
                <a:lnTo>
                  <a:pt x="108515" y="91417"/>
                </a:lnTo>
                <a:lnTo>
                  <a:pt x="117008" y="91038"/>
                </a:lnTo>
                <a:lnTo>
                  <a:pt x="123981" y="89645"/>
                </a:lnTo>
                <a:lnTo>
                  <a:pt x="130002" y="87366"/>
                </a:lnTo>
                <a:close/>
              </a:path>
              <a:path w="156210" h="153035">
                <a:moveTo>
                  <a:pt x="140394" y="16966"/>
                </a:moveTo>
                <a:lnTo>
                  <a:pt x="101416" y="16966"/>
                </a:lnTo>
                <a:lnTo>
                  <a:pt x="116121" y="17219"/>
                </a:lnTo>
                <a:lnTo>
                  <a:pt x="122966" y="20385"/>
                </a:lnTo>
                <a:lnTo>
                  <a:pt x="129305" y="26589"/>
                </a:lnTo>
                <a:lnTo>
                  <a:pt x="135136" y="32540"/>
                </a:lnTo>
                <a:lnTo>
                  <a:pt x="138306" y="38998"/>
                </a:lnTo>
                <a:lnTo>
                  <a:pt x="138813" y="53305"/>
                </a:lnTo>
                <a:lnTo>
                  <a:pt x="136404" y="59257"/>
                </a:lnTo>
                <a:lnTo>
                  <a:pt x="126643" y="69006"/>
                </a:lnTo>
                <a:lnTo>
                  <a:pt x="119544" y="72045"/>
                </a:lnTo>
                <a:lnTo>
                  <a:pt x="110163" y="73438"/>
                </a:lnTo>
                <a:lnTo>
                  <a:pt x="102059" y="74053"/>
                </a:lnTo>
                <a:lnTo>
                  <a:pt x="147675" y="74053"/>
                </a:lnTo>
                <a:lnTo>
                  <a:pt x="149741" y="71556"/>
                </a:lnTo>
                <a:lnTo>
                  <a:pt x="153407" y="64590"/>
                </a:lnTo>
                <a:lnTo>
                  <a:pt x="155481" y="56983"/>
                </a:lnTo>
                <a:lnTo>
                  <a:pt x="155927" y="48747"/>
                </a:lnTo>
                <a:lnTo>
                  <a:pt x="154643" y="40319"/>
                </a:lnTo>
                <a:lnTo>
                  <a:pt x="151553" y="32129"/>
                </a:lnTo>
                <a:lnTo>
                  <a:pt x="146657" y="24176"/>
                </a:lnTo>
                <a:lnTo>
                  <a:pt x="140394" y="16966"/>
                </a:lnTo>
                <a:close/>
              </a:path>
              <a:path w="156210" h="153035">
                <a:moveTo>
                  <a:pt x="108388" y="0"/>
                </a:moveTo>
                <a:lnTo>
                  <a:pt x="100144" y="237"/>
                </a:lnTo>
                <a:lnTo>
                  <a:pt x="91971" y="2279"/>
                </a:lnTo>
                <a:lnTo>
                  <a:pt x="83894" y="6125"/>
                </a:lnTo>
                <a:lnTo>
                  <a:pt x="75935" y="11775"/>
                </a:lnTo>
                <a:lnTo>
                  <a:pt x="87978" y="26463"/>
                </a:lnTo>
                <a:lnTo>
                  <a:pt x="94443" y="20132"/>
                </a:lnTo>
                <a:lnTo>
                  <a:pt x="101416" y="16966"/>
                </a:lnTo>
                <a:lnTo>
                  <a:pt x="140394" y="16966"/>
                </a:lnTo>
                <a:lnTo>
                  <a:pt x="139954" y="16460"/>
                </a:lnTo>
                <a:lnTo>
                  <a:pt x="132347" y="9793"/>
                </a:lnTo>
                <a:lnTo>
                  <a:pt x="124551" y="4811"/>
                </a:lnTo>
                <a:lnTo>
                  <a:pt x="116565" y="1539"/>
                </a:lnTo>
                <a:lnTo>
                  <a:pt x="1083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460653" y="5726513"/>
            <a:ext cx="135890" cy="135890"/>
          </a:xfrm>
          <a:custGeom>
            <a:avLst/>
            <a:gdLst/>
            <a:ahLst/>
            <a:cxnLst/>
            <a:rect l="l" t="t" r="r" b="b"/>
            <a:pathLst>
              <a:path w="135889" h="135889">
                <a:moveTo>
                  <a:pt x="42848" y="40644"/>
                </a:moveTo>
                <a:lnTo>
                  <a:pt x="6934" y="60232"/>
                </a:lnTo>
                <a:lnTo>
                  <a:pt x="0" y="85213"/>
                </a:lnTo>
                <a:lnTo>
                  <a:pt x="1234" y="94332"/>
                </a:lnTo>
                <a:lnTo>
                  <a:pt x="24213" y="126386"/>
                </a:lnTo>
                <a:lnTo>
                  <a:pt x="50454" y="135734"/>
                </a:lnTo>
                <a:lnTo>
                  <a:pt x="59419" y="135217"/>
                </a:lnTo>
                <a:lnTo>
                  <a:pt x="67695" y="132932"/>
                </a:lnTo>
                <a:lnTo>
                  <a:pt x="75305" y="128914"/>
                </a:lnTo>
                <a:lnTo>
                  <a:pt x="82273" y="123198"/>
                </a:lnTo>
                <a:lnTo>
                  <a:pt x="86457" y="119020"/>
                </a:lnTo>
                <a:lnTo>
                  <a:pt x="55905" y="119020"/>
                </a:lnTo>
                <a:lnTo>
                  <a:pt x="47919" y="118767"/>
                </a:lnTo>
                <a:lnTo>
                  <a:pt x="16733" y="90025"/>
                </a:lnTo>
                <a:lnTo>
                  <a:pt x="16733" y="84833"/>
                </a:lnTo>
                <a:lnTo>
                  <a:pt x="38918" y="57864"/>
                </a:lnTo>
                <a:lnTo>
                  <a:pt x="79231" y="57864"/>
                </a:lnTo>
                <a:lnTo>
                  <a:pt x="73526" y="52166"/>
                </a:lnTo>
                <a:lnTo>
                  <a:pt x="71278" y="47354"/>
                </a:lnTo>
                <a:lnTo>
                  <a:pt x="58948" y="47354"/>
                </a:lnTo>
                <a:lnTo>
                  <a:pt x="50834" y="42543"/>
                </a:lnTo>
                <a:lnTo>
                  <a:pt x="42848" y="40644"/>
                </a:lnTo>
                <a:close/>
              </a:path>
              <a:path w="135889" h="135889">
                <a:moveTo>
                  <a:pt x="79231" y="57864"/>
                </a:moveTo>
                <a:lnTo>
                  <a:pt x="46904" y="57864"/>
                </a:lnTo>
                <a:lnTo>
                  <a:pt x="54764" y="57990"/>
                </a:lnTo>
                <a:lnTo>
                  <a:pt x="61863" y="61156"/>
                </a:lnTo>
                <a:lnTo>
                  <a:pt x="74160" y="73438"/>
                </a:lnTo>
                <a:lnTo>
                  <a:pt x="77398" y="80528"/>
                </a:lnTo>
                <a:lnTo>
                  <a:pt x="77498" y="83318"/>
                </a:lnTo>
                <a:lnTo>
                  <a:pt x="77622" y="90025"/>
                </a:lnTo>
                <a:lnTo>
                  <a:pt x="77836" y="96862"/>
                </a:lnTo>
                <a:lnTo>
                  <a:pt x="74921" y="104079"/>
                </a:lnTo>
                <a:lnTo>
                  <a:pt x="68836" y="110030"/>
                </a:lnTo>
                <a:lnTo>
                  <a:pt x="62877" y="116108"/>
                </a:lnTo>
                <a:lnTo>
                  <a:pt x="55905" y="119020"/>
                </a:lnTo>
                <a:lnTo>
                  <a:pt x="86457" y="119020"/>
                </a:lnTo>
                <a:lnTo>
                  <a:pt x="88612" y="116868"/>
                </a:lnTo>
                <a:lnTo>
                  <a:pt x="92415" y="109777"/>
                </a:lnTo>
                <a:lnTo>
                  <a:pt x="93556" y="101800"/>
                </a:lnTo>
                <a:lnTo>
                  <a:pt x="93827" y="96862"/>
                </a:lnTo>
                <a:lnTo>
                  <a:pt x="93725" y="94332"/>
                </a:lnTo>
                <a:lnTo>
                  <a:pt x="93175" y="89581"/>
                </a:lnTo>
                <a:lnTo>
                  <a:pt x="91417" y="83318"/>
                </a:lnTo>
                <a:lnTo>
                  <a:pt x="88612" y="76983"/>
                </a:lnTo>
                <a:lnTo>
                  <a:pt x="119588" y="76983"/>
                </a:lnTo>
                <a:lnTo>
                  <a:pt x="120051" y="76730"/>
                </a:lnTo>
                <a:lnTo>
                  <a:pt x="124868" y="71918"/>
                </a:lnTo>
                <a:lnTo>
                  <a:pt x="129741" y="66007"/>
                </a:lnTo>
                <a:lnTo>
                  <a:pt x="130223" y="65081"/>
                </a:lnTo>
                <a:lnTo>
                  <a:pt x="101796" y="65081"/>
                </a:lnTo>
                <a:lnTo>
                  <a:pt x="89246" y="64828"/>
                </a:lnTo>
                <a:lnTo>
                  <a:pt x="83668" y="62295"/>
                </a:lnTo>
                <a:lnTo>
                  <a:pt x="79231" y="57864"/>
                </a:lnTo>
                <a:close/>
              </a:path>
              <a:path w="135889" h="135889">
                <a:moveTo>
                  <a:pt x="119588" y="76983"/>
                </a:moveTo>
                <a:lnTo>
                  <a:pt x="88612" y="76983"/>
                </a:lnTo>
                <a:lnTo>
                  <a:pt x="95838" y="80275"/>
                </a:lnTo>
                <a:lnTo>
                  <a:pt x="102430" y="81541"/>
                </a:lnTo>
                <a:lnTo>
                  <a:pt x="108515" y="80528"/>
                </a:lnTo>
                <a:lnTo>
                  <a:pt x="114726" y="79642"/>
                </a:lnTo>
                <a:lnTo>
                  <a:pt x="119588" y="76983"/>
                </a:lnTo>
                <a:close/>
              </a:path>
              <a:path w="135889" h="135889">
                <a:moveTo>
                  <a:pt x="123125" y="16966"/>
                </a:moveTo>
                <a:lnTo>
                  <a:pt x="87344" y="16966"/>
                </a:lnTo>
                <a:lnTo>
                  <a:pt x="93809" y="17219"/>
                </a:lnTo>
                <a:lnTo>
                  <a:pt x="100148" y="17346"/>
                </a:lnTo>
                <a:lnTo>
                  <a:pt x="105726" y="20005"/>
                </a:lnTo>
                <a:lnTo>
                  <a:pt x="110796" y="24943"/>
                </a:lnTo>
                <a:lnTo>
                  <a:pt x="115614" y="29881"/>
                </a:lnTo>
                <a:lnTo>
                  <a:pt x="118149" y="35452"/>
                </a:lnTo>
                <a:lnTo>
                  <a:pt x="118403" y="48367"/>
                </a:lnTo>
                <a:lnTo>
                  <a:pt x="116248" y="53939"/>
                </a:lnTo>
                <a:lnTo>
                  <a:pt x="111557" y="58497"/>
                </a:lnTo>
                <a:lnTo>
                  <a:pt x="107120" y="62928"/>
                </a:lnTo>
                <a:lnTo>
                  <a:pt x="101796" y="65081"/>
                </a:lnTo>
                <a:lnTo>
                  <a:pt x="130223" y="65081"/>
                </a:lnTo>
                <a:lnTo>
                  <a:pt x="133140" y="59478"/>
                </a:lnTo>
                <a:lnTo>
                  <a:pt x="135065" y="52332"/>
                </a:lnTo>
                <a:lnTo>
                  <a:pt x="135517" y="44569"/>
                </a:lnTo>
                <a:lnTo>
                  <a:pt x="134326" y="36566"/>
                </a:lnTo>
                <a:lnTo>
                  <a:pt x="131508" y="28884"/>
                </a:lnTo>
                <a:lnTo>
                  <a:pt x="127049" y="21511"/>
                </a:lnTo>
                <a:lnTo>
                  <a:pt x="123125" y="16966"/>
                </a:lnTo>
                <a:close/>
              </a:path>
              <a:path w="135889" h="135889">
                <a:moveTo>
                  <a:pt x="91274" y="0"/>
                </a:moveTo>
                <a:lnTo>
                  <a:pt x="56159" y="21018"/>
                </a:lnTo>
                <a:lnTo>
                  <a:pt x="54257" y="33300"/>
                </a:lnTo>
                <a:lnTo>
                  <a:pt x="55525" y="40011"/>
                </a:lnTo>
                <a:lnTo>
                  <a:pt x="58948" y="47354"/>
                </a:lnTo>
                <a:lnTo>
                  <a:pt x="71278" y="47354"/>
                </a:lnTo>
                <a:lnTo>
                  <a:pt x="70864" y="46468"/>
                </a:lnTo>
                <a:lnTo>
                  <a:pt x="70732" y="40011"/>
                </a:lnTo>
                <a:lnTo>
                  <a:pt x="70484" y="33806"/>
                </a:lnTo>
                <a:lnTo>
                  <a:pt x="72892" y="28235"/>
                </a:lnTo>
                <a:lnTo>
                  <a:pt x="82020" y="19119"/>
                </a:lnTo>
                <a:lnTo>
                  <a:pt x="87344" y="16966"/>
                </a:lnTo>
                <a:lnTo>
                  <a:pt x="123125" y="16966"/>
                </a:lnTo>
                <a:lnTo>
                  <a:pt x="120938" y="14434"/>
                </a:lnTo>
                <a:lnTo>
                  <a:pt x="113932" y="8333"/>
                </a:lnTo>
                <a:lnTo>
                  <a:pt x="106629" y="3893"/>
                </a:lnTo>
                <a:lnTo>
                  <a:pt x="99064" y="1115"/>
                </a:lnTo>
                <a:lnTo>
                  <a:pt x="912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536715" y="5878454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14451" y="0"/>
                </a:moveTo>
                <a:lnTo>
                  <a:pt x="0" y="14307"/>
                </a:lnTo>
                <a:lnTo>
                  <a:pt x="14832" y="29122"/>
                </a:lnTo>
                <a:lnTo>
                  <a:pt x="29157" y="14814"/>
                </a:lnTo>
                <a:lnTo>
                  <a:pt x="144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565872" y="5848572"/>
            <a:ext cx="156210" cy="153035"/>
          </a:xfrm>
          <a:custGeom>
            <a:avLst/>
            <a:gdLst/>
            <a:ahLst/>
            <a:cxnLst/>
            <a:rect l="l" t="t" r="r" b="b"/>
            <a:pathLst>
              <a:path w="156210" h="153035">
                <a:moveTo>
                  <a:pt x="39201" y="70189"/>
                </a:moveTo>
                <a:lnTo>
                  <a:pt x="0" y="82807"/>
                </a:lnTo>
                <a:lnTo>
                  <a:pt x="69977" y="152700"/>
                </a:lnTo>
                <a:lnTo>
                  <a:pt x="82020" y="140545"/>
                </a:lnTo>
                <a:lnTo>
                  <a:pt x="30171" y="88632"/>
                </a:lnTo>
                <a:lnTo>
                  <a:pt x="33847" y="87872"/>
                </a:lnTo>
                <a:lnTo>
                  <a:pt x="38031" y="87366"/>
                </a:lnTo>
                <a:lnTo>
                  <a:pt x="130002" y="87366"/>
                </a:lnTo>
                <a:lnTo>
                  <a:pt x="135390" y="85213"/>
                </a:lnTo>
                <a:lnTo>
                  <a:pt x="140334" y="82048"/>
                </a:lnTo>
                <a:lnTo>
                  <a:pt x="144517" y="77869"/>
                </a:lnTo>
                <a:lnTo>
                  <a:pt x="147675" y="74053"/>
                </a:lnTo>
                <a:lnTo>
                  <a:pt x="102059" y="74053"/>
                </a:lnTo>
                <a:lnTo>
                  <a:pt x="91829" y="73992"/>
                </a:lnTo>
                <a:lnTo>
                  <a:pt x="79482" y="73242"/>
                </a:lnTo>
                <a:lnTo>
                  <a:pt x="55503" y="70862"/>
                </a:lnTo>
                <a:lnTo>
                  <a:pt x="46889" y="70336"/>
                </a:lnTo>
                <a:lnTo>
                  <a:pt x="39201" y="70189"/>
                </a:lnTo>
                <a:close/>
              </a:path>
              <a:path w="156210" h="153035">
                <a:moveTo>
                  <a:pt x="130002" y="87366"/>
                </a:moveTo>
                <a:lnTo>
                  <a:pt x="42467" y="87366"/>
                </a:lnTo>
                <a:lnTo>
                  <a:pt x="46720" y="87433"/>
                </a:lnTo>
                <a:lnTo>
                  <a:pt x="52815" y="87809"/>
                </a:lnTo>
                <a:lnTo>
                  <a:pt x="82416" y="90456"/>
                </a:lnTo>
                <a:lnTo>
                  <a:pt x="92732" y="91164"/>
                </a:lnTo>
                <a:lnTo>
                  <a:pt x="101431" y="91493"/>
                </a:lnTo>
                <a:lnTo>
                  <a:pt x="108515" y="91417"/>
                </a:lnTo>
                <a:lnTo>
                  <a:pt x="117008" y="91038"/>
                </a:lnTo>
                <a:lnTo>
                  <a:pt x="123981" y="89645"/>
                </a:lnTo>
                <a:lnTo>
                  <a:pt x="130002" y="87366"/>
                </a:lnTo>
                <a:close/>
              </a:path>
              <a:path w="156210" h="153035">
                <a:moveTo>
                  <a:pt x="140394" y="16966"/>
                </a:moveTo>
                <a:lnTo>
                  <a:pt x="101416" y="16966"/>
                </a:lnTo>
                <a:lnTo>
                  <a:pt x="116121" y="17219"/>
                </a:lnTo>
                <a:lnTo>
                  <a:pt x="122966" y="20385"/>
                </a:lnTo>
                <a:lnTo>
                  <a:pt x="129305" y="26589"/>
                </a:lnTo>
                <a:lnTo>
                  <a:pt x="135136" y="32540"/>
                </a:lnTo>
                <a:lnTo>
                  <a:pt x="138306" y="38998"/>
                </a:lnTo>
                <a:lnTo>
                  <a:pt x="138813" y="53305"/>
                </a:lnTo>
                <a:lnTo>
                  <a:pt x="136404" y="59257"/>
                </a:lnTo>
                <a:lnTo>
                  <a:pt x="126643" y="69006"/>
                </a:lnTo>
                <a:lnTo>
                  <a:pt x="119544" y="72045"/>
                </a:lnTo>
                <a:lnTo>
                  <a:pt x="110163" y="73438"/>
                </a:lnTo>
                <a:lnTo>
                  <a:pt x="102059" y="74053"/>
                </a:lnTo>
                <a:lnTo>
                  <a:pt x="147675" y="74053"/>
                </a:lnTo>
                <a:lnTo>
                  <a:pt x="149741" y="71556"/>
                </a:lnTo>
                <a:lnTo>
                  <a:pt x="153407" y="64590"/>
                </a:lnTo>
                <a:lnTo>
                  <a:pt x="155481" y="56983"/>
                </a:lnTo>
                <a:lnTo>
                  <a:pt x="155927" y="48747"/>
                </a:lnTo>
                <a:lnTo>
                  <a:pt x="154643" y="40319"/>
                </a:lnTo>
                <a:lnTo>
                  <a:pt x="151553" y="32129"/>
                </a:lnTo>
                <a:lnTo>
                  <a:pt x="146657" y="24176"/>
                </a:lnTo>
                <a:lnTo>
                  <a:pt x="140394" y="16966"/>
                </a:lnTo>
                <a:close/>
              </a:path>
              <a:path w="156210" h="153035">
                <a:moveTo>
                  <a:pt x="108388" y="0"/>
                </a:moveTo>
                <a:lnTo>
                  <a:pt x="100144" y="237"/>
                </a:lnTo>
                <a:lnTo>
                  <a:pt x="91971" y="2279"/>
                </a:lnTo>
                <a:lnTo>
                  <a:pt x="83894" y="6125"/>
                </a:lnTo>
                <a:lnTo>
                  <a:pt x="75935" y="11775"/>
                </a:lnTo>
                <a:lnTo>
                  <a:pt x="87978" y="26463"/>
                </a:lnTo>
                <a:lnTo>
                  <a:pt x="94443" y="20132"/>
                </a:lnTo>
                <a:lnTo>
                  <a:pt x="101416" y="16966"/>
                </a:lnTo>
                <a:lnTo>
                  <a:pt x="140394" y="16966"/>
                </a:lnTo>
                <a:lnTo>
                  <a:pt x="139954" y="16460"/>
                </a:lnTo>
                <a:lnTo>
                  <a:pt x="132347" y="9793"/>
                </a:lnTo>
                <a:lnTo>
                  <a:pt x="124551" y="4811"/>
                </a:lnTo>
                <a:lnTo>
                  <a:pt x="116565" y="1539"/>
                </a:lnTo>
                <a:lnTo>
                  <a:pt x="1083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669823" y="5935432"/>
            <a:ext cx="135890" cy="135890"/>
          </a:xfrm>
          <a:custGeom>
            <a:avLst/>
            <a:gdLst/>
            <a:ahLst/>
            <a:cxnLst/>
            <a:rect l="l" t="t" r="r" b="b"/>
            <a:pathLst>
              <a:path w="135889" h="135889">
                <a:moveTo>
                  <a:pt x="42848" y="40644"/>
                </a:moveTo>
                <a:lnTo>
                  <a:pt x="6934" y="60232"/>
                </a:lnTo>
                <a:lnTo>
                  <a:pt x="0" y="85213"/>
                </a:lnTo>
                <a:lnTo>
                  <a:pt x="1234" y="94332"/>
                </a:lnTo>
                <a:lnTo>
                  <a:pt x="24213" y="126386"/>
                </a:lnTo>
                <a:lnTo>
                  <a:pt x="50454" y="135734"/>
                </a:lnTo>
                <a:lnTo>
                  <a:pt x="59419" y="135217"/>
                </a:lnTo>
                <a:lnTo>
                  <a:pt x="67695" y="132932"/>
                </a:lnTo>
                <a:lnTo>
                  <a:pt x="75305" y="128914"/>
                </a:lnTo>
                <a:lnTo>
                  <a:pt x="82273" y="123198"/>
                </a:lnTo>
                <a:lnTo>
                  <a:pt x="86457" y="119020"/>
                </a:lnTo>
                <a:lnTo>
                  <a:pt x="55905" y="119020"/>
                </a:lnTo>
                <a:lnTo>
                  <a:pt x="47919" y="118767"/>
                </a:lnTo>
                <a:lnTo>
                  <a:pt x="16733" y="90025"/>
                </a:lnTo>
                <a:lnTo>
                  <a:pt x="16733" y="84833"/>
                </a:lnTo>
                <a:lnTo>
                  <a:pt x="38918" y="57864"/>
                </a:lnTo>
                <a:lnTo>
                  <a:pt x="79231" y="57864"/>
                </a:lnTo>
                <a:lnTo>
                  <a:pt x="73526" y="52166"/>
                </a:lnTo>
                <a:lnTo>
                  <a:pt x="71278" y="47354"/>
                </a:lnTo>
                <a:lnTo>
                  <a:pt x="58948" y="47354"/>
                </a:lnTo>
                <a:lnTo>
                  <a:pt x="50834" y="42543"/>
                </a:lnTo>
                <a:lnTo>
                  <a:pt x="42848" y="40644"/>
                </a:lnTo>
                <a:close/>
              </a:path>
              <a:path w="135889" h="135889">
                <a:moveTo>
                  <a:pt x="79231" y="57864"/>
                </a:moveTo>
                <a:lnTo>
                  <a:pt x="46904" y="57864"/>
                </a:lnTo>
                <a:lnTo>
                  <a:pt x="54764" y="57990"/>
                </a:lnTo>
                <a:lnTo>
                  <a:pt x="61863" y="61156"/>
                </a:lnTo>
                <a:lnTo>
                  <a:pt x="74160" y="73438"/>
                </a:lnTo>
                <a:lnTo>
                  <a:pt x="77398" y="80528"/>
                </a:lnTo>
                <a:lnTo>
                  <a:pt x="77498" y="83318"/>
                </a:lnTo>
                <a:lnTo>
                  <a:pt x="77622" y="90025"/>
                </a:lnTo>
                <a:lnTo>
                  <a:pt x="77836" y="96862"/>
                </a:lnTo>
                <a:lnTo>
                  <a:pt x="74921" y="104079"/>
                </a:lnTo>
                <a:lnTo>
                  <a:pt x="68836" y="110030"/>
                </a:lnTo>
                <a:lnTo>
                  <a:pt x="62877" y="116108"/>
                </a:lnTo>
                <a:lnTo>
                  <a:pt x="55905" y="119020"/>
                </a:lnTo>
                <a:lnTo>
                  <a:pt x="86457" y="119020"/>
                </a:lnTo>
                <a:lnTo>
                  <a:pt x="88612" y="116868"/>
                </a:lnTo>
                <a:lnTo>
                  <a:pt x="92415" y="109777"/>
                </a:lnTo>
                <a:lnTo>
                  <a:pt x="93556" y="101800"/>
                </a:lnTo>
                <a:lnTo>
                  <a:pt x="93827" y="96862"/>
                </a:lnTo>
                <a:lnTo>
                  <a:pt x="93725" y="94332"/>
                </a:lnTo>
                <a:lnTo>
                  <a:pt x="93175" y="89581"/>
                </a:lnTo>
                <a:lnTo>
                  <a:pt x="91417" y="83318"/>
                </a:lnTo>
                <a:lnTo>
                  <a:pt x="88612" y="76983"/>
                </a:lnTo>
                <a:lnTo>
                  <a:pt x="119588" y="76983"/>
                </a:lnTo>
                <a:lnTo>
                  <a:pt x="120051" y="76730"/>
                </a:lnTo>
                <a:lnTo>
                  <a:pt x="124868" y="71918"/>
                </a:lnTo>
                <a:lnTo>
                  <a:pt x="129741" y="66007"/>
                </a:lnTo>
                <a:lnTo>
                  <a:pt x="130223" y="65081"/>
                </a:lnTo>
                <a:lnTo>
                  <a:pt x="101796" y="65081"/>
                </a:lnTo>
                <a:lnTo>
                  <a:pt x="89246" y="64828"/>
                </a:lnTo>
                <a:lnTo>
                  <a:pt x="83668" y="62295"/>
                </a:lnTo>
                <a:lnTo>
                  <a:pt x="79231" y="57864"/>
                </a:lnTo>
                <a:close/>
              </a:path>
              <a:path w="135889" h="135889">
                <a:moveTo>
                  <a:pt x="119588" y="76983"/>
                </a:moveTo>
                <a:lnTo>
                  <a:pt x="88612" y="76983"/>
                </a:lnTo>
                <a:lnTo>
                  <a:pt x="95838" y="80275"/>
                </a:lnTo>
                <a:lnTo>
                  <a:pt x="102430" y="81541"/>
                </a:lnTo>
                <a:lnTo>
                  <a:pt x="108515" y="80528"/>
                </a:lnTo>
                <a:lnTo>
                  <a:pt x="114726" y="79642"/>
                </a:lnTo>
                <a:lnTo>
                  <a:pt x="119588" y="76983"/>
                </a:lnTo>
                <a:close/>
              </a:path>
              <a:path w="135889" h="135889">
                <a:moveTo>
                  <a:pt x="123125" y="16966"/>
                </a:moveTo>
                <a:lnTo>
                  <a:pt x="87344" y="16966"/>
                </a:lnTo>
                <a:lnTo>
                  <a:pt x="93809" y="17219"/>
                </a:lnTo>
                <a:lnTo>
                  <a:pt x="100148" y="17346"/>
                </a:lnTo>
                <a:lnTo>
                  <a:pt x="105726" y="20005"/>
                </a:lnTo>
                <a:lnTo>
                  <a:pt x="110796" y="24943"/>
                </a:lnTo>
                <a:lnTo>
                  <a:pt x="115614" y="29881"/>
                </a:lnTo>
                <a:lnTo>
                  <a:pt x="118149" y="35452"/>
                </a:lnTo>
                <a:lnTo>
                  <a:pt x="118403" y="48367"/>
                </a:lnTo>
                <a:lnTo>
                  <a:pt x="116248" y="53939"/>
                </a:lnTo>
                <a:lnTo>
                  <a:pt x="111557" y="58497"/>
                </a:lnTo>
                <a:lnTo>
                  <a:pt x="107120" y="62928"/>
                </a:lnTo>
                <a:lnTo>
                  <a:pt x="101796" y="65081"/>
                </a:lnTo>
                <a:lnTo>
                  <a:pt x="130223" y="65081"/>
                </a:lnTo>
                <a:lnTo>
                  <a:pt x="133140" y="59478"/>
                </a:lnTo>
                <a:lnTo>
                  <a:pt x="135065" y="52332"/>
                </a:lnTo>
                <a:lnTo>
                  <a:pt x="135517" y="44569"/>
                </a:lnTo>
                <a:lnTo>
                  <a:pt x="134326" y="36566"/>
                </a:lnTo>
                <a:lnTo>
                  <a:pt x="131508" y="28884"/>
                </a:lnTo>
                <a:lnTo>
                  <a:pt x="127049" y="21511"/>
                </a:lnTo>
                <a:lnTo>
                  <a:pt x="123125" y="16966"/>
                </a:lnTo>
                <a:close/>
              </a:path>
              <a:path w="135889" h="135889">
                <a:moveTo>
                  <a:pt x="91274" y="0"/>
                </a:moveTo>
                <a:lnTo>
                  <a:pt x="56159" y="21018"/>
                </a:lnTo>
                <a:lnTo>
                  <a:pt x="54257" y="33300"/>
                </a:lnTo>
                <a:lnTo>
                  <a:pt x="55525" y="40011"/>
                </a:lnTo>
                <a:lnTo>
                  <a:pt x="58948" y="47354"/>
                </a:lnTo>
                <a:lnTo>
                  <a:pt x="71278" y="47354"/>
                </a:lnTo>
                <a:lnTo>
                  <a:pt x="70864" y="46468"/>
                </a:lnTo>
                <a:lnTo>
                  <a:pt x="70732" y="40011"/>
                </a:lnTo>
                <a:lnTo>
                  <a:pt x="70484" y="33806"/>
                </a:lnTo>
                <a:lnTo>
                  <a:pt x="72892" y="28235"/>
                </a:lnTo>
                <a:lnTo>
                  <a:pt x="82020" y="19119"/>
                </a:lnTo>
                <a:lnTo>
                  <a:pt x="87344" y="16966"/>
                </a:lnTo>
                <a:lnTo>
                  <a:pt x="123125" y="16966"/>
                </a:lnTo>
                <a:lnTo>
                  <a:pt x="120938" y="14434"/>
                </a:lnTo>
                <a:lnTo>
                  <a:pt x="113932" y="8333"/>
                </a:lnTo>
                <a:lnTo>
                  <a:pt x="106629" y="3893"/>
                </a:lnTo>
                <a:lnTo>
                  <a:pt x="99064" y="1115"/>
                </a:lnTo>
                <a:lnTo>
                  <a:pt x="912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758943" y="6035713"/>
            <a:ext cx="137160" cy="113664"/>
          </a:xfrm>
          <a:custGeom>
            <a:avLst/>
            <a:gdLst/>
            <a:ahLst/>
            <a:cxnLst/>
            <a:rect l="l" t="t" r="r" b="b"/>
            <a:pathLst>
              <a:path w="137160" h="113664">
                <a:moveTo>
                  <a:pt x="126516" y="0"/>
                </a:moveTo>
                <a:lnTo>
                  <a:pt x="11662" y="18359"/>
                </a:lnTo>
                <a:lnTo>
                  <a:pt x="0" y="29881"/>
                </a:lnTo>
                <a:lnTo>
                  <a:pt x="46017" y="75717"/>
                </a:lnTo>
                <a:lnTo>
                  <a:pt x="21297" y="100281"/>
                </a:lnTo>
                <a:lnTo>
                  <a:pt x="34354" y="113322"/>
                </a:lnTo>
                <a:lnTo>
                  <a:pt x="58948" y="88758"/>
                </a:lnTo>
                <a:lnTo>
                  <a:pt x="82123" y="88758"/>
                </a:lnTo>
                <a:lnTo>
                  <a:pt x="70484" y="77236"/>
                </a:lnTo>
                <a:lnTo>
                  <a:pt x="83541" y="64195"/>
                </a:lnTo>
                <a:lnTo>
                  <a:pt x="57553" y="64195"/>
                </a:lnTo>
                <a:lnTo>
                  <a:pt x="24339" y="31147"/>
                </a:lnTo>
                <a:lnTo>
                  <a:pt x="103824" y="17853"/>
                </a:lnTo>
                <a:lnTo>
                  <a:pt x="129939" y="17853"/>
                </a:lnTo>
                <a:lnTo>
                  <a:pt x="137165" y="10635"/>
                </a:lnTo>
                <a:lnTo>
                  <a:pt x="126516" y="0"/>
                </a:lnTo>
                <a:close/>
              </a:path>
              <a:path w="137160" h="113664">
                <a:moveTo>
                  <a:pt x="82123" y="88758"/>
                </a:moveTo>
                <a:lnTo>
                  <a:pt x="58948" y="88758"/>
                </a:lnTo>
                <a:lnTo>
                  <a:pt x="73273" y="103066"/>
                </a:lnTo>
                <a:lnTo>
                  <a:pt x="84809" y="91417"/>
                </a:lnTo>
                <a:lnTo>
                  <a:pt x="82123" y="88758"/>
                </a:lnTo>
                <a:close/>
              </a:path>
              <a:path w="137160" h="113664">
                <a:moveTo>
                  <a:pt x="129939" y="17853"/>
                </a:moveTo>
                <a:lnTo>
                  <a:pt x="103824" y="17853"/>
                </a:lnTo>
                <a:lnTo>
                  <a:pt x="57553" y="64195"/>
                </a:lnTo>
                <a:lnTo>
                  <a:pt x="83541" y="64195"/>
                </a:lnTo>
                <a:lnTo>
                  <a:pt x="129939" y="178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2836602" y="6746519"/>
            <a:ext cx="211629" cy="14837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874633" y="5198644"/>
            <a:ext cx="211629" cy="14839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521921" y="4790429"/>
            <a:ext cx="66554" cy="6647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559952" y="4790429"/>
            <a:ext cx="0" cy="370840"/>
          </a:xfrm>
          <a:custGeom>
            <a:avLst/>
            <a:gdLst/>
            <a:ahLst/>
            <a:cxnLst/>
            <a:rect l="l" t="t" r="r" b="b"/>
            <a:pathLst>
              <a:path w="0" h="370839">
                <a:moveTo>
                  <a:pt x="0" y="0"/>
                </a:moveTo>
                <a:lnTo>
                  <a:pt x="0" y="370356"/>
                </a:lnTo>
              </a:path>
            </a:pathLst>
          </a:custGeom>
          <a:ln w="143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3670749" y="4809295"/>
            <a:ext cx="214114" cy="148269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691374" y="4562518"/>
            <a:ext cx="485140" cy="494030"/>
          </a:xfrm>
          <a:custGeom>
            <a:avLst/>
            <a:gdLst/>
            <a:ahLst/>
            <a:cxnLst/>
            <a:rect l="l" t="t" r="r" b="b"/>
            <a:pathLst>
              <a:path w="485139" h="494029">
                <a:moveTo>
                  <a:pt x="0" y="246904"/>
                </a:moveTo>
                <a:lnTo>
                  <a:pt x="5050" y="198829"/>
                </a:lnTo>
                <a:lnTo>
                  <a:pt x="19015" y="154315"/>
                </a:lnTo>
                <a:lnTo>
                  <a:pt x="40110" y="113362"/>
                </a:lnTo>
                <a:lnTo>
                  <a:pt x="66554" y="75970"/>
                </a:lnTo>
                <a:lnTo>
                  <a:pt x="105476" y="44068"/>
                </a:lnTo>
                <a:lnTo>
                  <a:pt x="149747" y="20179"/>
                </a:lnTo>
                <a:lnTo>
                  <a:pt x="197582" y="5193"/>
                </a:lnTo>
                <a:lnTo>
                  <a:pt x="247201" y="0"/>
                </a:lnTo>
                <a:lnTo>
                  <a:pt x="291323" y="5193"/>
                </a:lnTo>
                <a:lnTo>
                  <a:pt x="336336" y="20179"/>
                </a:lnTo>
                <a:lnTo>
                  <a:pt x="379567" y="44068"/>
                </a:lnTo>
                <a:lnTo>
                  <a:pt x="418341" y="75970"/>
                </a:lnTo>
                <a:lnTo>
                  <a:pt x="448795" y="113362"/>
                </a:lnTo>
                <a:lnTo>
                  <a:pt x="469445" y="154315"/>
                </a:lnTo>
                <a:lnTo>
                  <a:pt x="481181" y="198829"/>
                </a:lnTo>
                <a:lnTo>
                  <a:pt x="484895" y="246904"/>
                </a:lnTo>
                <a:lnTo>
                  <a:pt x="481181" y="294979"/>
                </a:lnTo>
                <a:lnTo>
                  <a:pt x="469445" y="339493"/>
                </a:lnTo>
                <a:lnTo>
                  <a:pt x="448795" y="380446"/>
                </a:lnTo>
                <a:lnTo>
                  <a:pt x="418341" y="417837"/>
                </a:lnTo>
                <a:lnTo>
                  <a:pt x="379567" y="449739"/>
                </a:lnTo>
                <a:lnTo>
                  <a:pt x="336336" y="473628"/>
                </a:lnTo>
                <a:lnTo>
                  <a:pt x="291323" y="488615"/>
                </a:lnTo>
                <a:lnTo>
                  <a:pt x="247201" y="493808"/>
                </a:lnTo>
                <a:lnTo>
                  <a:pt x="197582" y="488615"/>
                </a:lnTo>
                <a:lnTo>
                  <a:pt x="149747" y="473628"/>
                </a:lnTo>
                <a:lnTo>
                  <a:pt x="105476" y="449739"/>
                </a:lnTo>
                <a:lnTo>
                  <a:pt x="66554" y="417837"/>
                </a:lnTo>
                <a:lnTo>
                  <a:pt x="40110" y="380446"/>
                </a:lnTo>
                <a:lnTo>
                  <a:pt x="19015" y="339493"/>
                </a:lnTo>
                <a:lnTo>
                  <a:pt x="5050" y="294979"/>
                </a:lnTo>
                <a:lnTo>
                  <a:pt x="0" y="246904"/>
                </a:lnTo>
              </a:path>
            </a:pathLst>
          </a:custGeom>
          <a:ln w="3591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4849837" y="4680652"/>
            <a:ext cx="187619" cy="23095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064697" y="9112028"/>
            <a:ext cx="2899410" cy="0"/>
          </a:xfrm>
          <a:custGeom>
            <a:avLst/>
            <a:gdLst/>
            <a:ahLst/>
            <a:cxnLst/>
            <a:rect l="l" t="t" r="r" b="b"/>
            <a:pathLst>
              <a:path w="2899409" h="0">
                <a:moveTo>
                  <a:pt x="0" y="0"/>
                </a:moveTo>
                <a:lnTo>
                  <a:pt x="2898828" y="0"/>
                </a:lnTo>
              </a:path>
            </a:pathLst>
          </a:custGeom>
          <a:ln w="121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064697" y="7909202"/>
            <a:ext cx="2899410" cy="1203325"/>
          </a:xfrm>
          <a:custGeom>
            <a:avLst/>
            <a:gdLst/>
            <a:ahLst/>
            <a:cxnLst/>
            <a:rect l="l" t="t" r="r" b="b"/>
            <a:pathLst>
              <a:path w="2899409" h="1203325">
                <a:moveTo>
                  <a:pt x="0" y="0"/>
                </a:moveTo>
                <a:lnTo>
                  <a:pt x="1473174" y="0"/>
                </a:lnTo>
                <a:lnTo>
                  <a:pt x="2898828" y="1202825"/>
                </a:lnTo>
              </a:path>
            </a:pathLst>
          </a:custGeom>
          <a:ln w="1245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537872" y="7909202"/>
            <a:ext cx="0" cy="1195070"/>
          </a:xfrm>
          <a:custGeom>
            <a:avLst/>
            <a:gdLst/>
            <a:ahLst/>
            <a:cxnLst/>
            <a:rect l="l" t="t" r="r" b="b"/>
            <a:pathLst>
              <a:path w="0" h="1195070">
                <a:moveTo>
                  <a:pt x="0" y="0"/>
                </a:moveTo>
                <a:lnTo>
                  <a:pt x="0" y="1194806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064697" y="7909202"/>
            <a:ext cx="1473200" cy="1195070"/>
          </a:xfrm>
          <a:custGeom>
            <a:avLst/>
            <a:gdLst/>
            <a:ahLst/>
            <a:cxnLst/>
            <a:rect l="l" t="t" r="r" b="b"/>
            <a:pathLst>
              <a:path w="1473200" h="1195070">
                <a:moveTo>
                  <a:pt x="0" y="0"/>
                </a:moveTo>
                <a:lnTo>
                  <a:pt x="1473174" y="1194806"/>
                </a:lnTo>
              </a:path>
            </a:pathLst>
          </a:custGeom>
          <a:ln w="1301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3808079" y="8975707"/>
            <a:ext cx="257175" cy="264795"/>
          </a:xfrm>
          <a:custGeom>
            <a:avLst/>
            <a:gdLst/>
            <a:ahLst/>
            <a:cxnLst/>
            <a:rect l="l" t="t" r="r" b="b"/>
            <a:pathLst>
              <a:path w="257175" h="264795">
                <a:moveTo>
                  <a:pt x="0" y="0"/>
                </a:moveTo>
                <a:lnTo>
                  <a:pt x="0" y="264621"/>
                </a:lnTo>
                <a:lnTo>
                  <a:pt x="256617" y="128301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3808079" y="8975707"/>
            <a:ext cx="257175" cy="264795"/>
          </a:xfrm>
          <a:custGeom>
            <a:avLst/>
            <a:gdLst/>
            <a:ahLst/>
            <a:cxnLst/>
            <a:rect l="l" t="t" r="r" b="b"/>
            <a:pathLst>
              <a:path w="257175" h="264795">
                <a:moveTo>
                  <a:pt x="0" y="0"/>
                </a:moveTo>
                <a:lnTo>
                  <a:pt x="256617" y="128301"/>
                </a:lnTo>
                <a:lnTo>
                  <a:pt x="0" y="264621"/>
                </a:lnTo>
                <a:lnTo>
                  <a:pt x="0" y="0"/>
                </a:lnTo>
              </a:path>
            </a:pathLst>
          </a:custGeom>
          <a:ln w="332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627497" y="8887500"/>
            <a:ext cx="171078" cy="51320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627497" y="8887500"/>
            <a:ext cx="171450" cy="513715"/>
          </a:xfrm>
          <a:custGeom>
            <a:avLst/>
            <a:gdLst/>
            <a:ahLst/>
            <a:cxnLst/>
            <a:rect l="l" t="t" r="r" b="b"/>
            <a:pathLst>
              <a:path w="171450" h="513715">
                <a:moveTo>
                  <a:pt x="0" y="0"/>
                </a:moveTo>
                <a:lnTo>
                  <a:pt x="0" y="513205"/>
                </a:lnTo>
                <a:lnTo>
                  <a:pt x="171078" y="513205"/>
                </a:lnTo>
                <a:lnTo>
                  <a:pt x="171078" y="0"/>
                </a:lnTo>
                <a:lnTo>
                  <a:pt x="0" y="0"/>
                </a:lnTo>
              </a:path>
            </a:pathLst>
          </a:custGeom>
          <a:ln w="353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808079" y="7788919"/>
            <a:ext cx="257175" cy="264795"/>
          </a:xfrm>
          <a:custGeom>
            <a:avLst/>
            <a:gdLst/>
            <a:ahLst/>
            <a:cxnLst/>
            <a:rect l="l" t="t" r="r" b="b"/>
            <a:pathLst>
              <a:path w="257175" h="264795">
                <a:moveTo>
                  <a:pt x="0" y="0"/>
                </a:moveTo>
                <a:lnTo>
                  <a:pt x="0" y="264621"/>
                </a:lnTo>
                <a:lnTo>
                  <a:pt x="256617" y="128301"/>
                </a:lnTo>
                <a:lnTo>
                  <a:pt x="0" y="0"/>
                </a:lnTo>
                <a:close/>
              </a:path>
            </a:pathLst>
          </a:custGeom>
          <a:solidFill>
            <a:srgbClr val="99046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808079" y="7788919"/>
            <a:ext cx="257175" cy="264795"/>
          </a:xfrm>
          <a:custGeom>
            <a:avLst/>
            <a:gdLst/>
            <a:ahLst/>
            <a:cxnLst/>
            <a:rect l="l" t="t" r="r" b="b"/>
            <a:pathLst>
              <a:path w="257175" h="264795">
                <a:moveTo>
                  <a:pt x="0" y="0"/>
                </a:moveTo>
                <a:lnTo>
                  <a:pt x="256617" y="128301"/>
                </a:lnTo>
                <a:lnTo>
                  <a:pt x="0" y="264621"/>
                </a:lnTo>
                <a:lnTo>
                  <a:pt x="0" y="0"/>
                </a:lnTo>
              </a:path>
            </a:pathLst>
          </a:custGeom>
          <a:ln w="3320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627497" y="7692694"/>
            <a:ext cx="171078" cy="51320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627497" y="7692694"/>
            <a:ext cx="171450" cy="513715"/>
          </a:xfrm>
          <a:custGeom>
            <a:avLst/>
            <a:gdLst/>
            <a:ahLst/>
            <a:cxnLst/>
            <a:rect l="l" t="t" r="r" b="b"/>
            <a:pathLst>
              <a:path w="171450" h="513715">
                <a:moveTo>
                  <a:pt x="0" y="0"/>
                </a:moveTo>
                <a:lnTo>
                  <a:pt x="0" y="513205"/>
                </a:lnTo>
                <a:lnTo>
                  <a:pt x="171078" y="513205"/>
                </a:lnTo>
                <a:lnTo>
                  <a:pt x="171078" y="0"/>
                </a:lnTo>
                <a:lnTo>
                  <a:pt x="0" y="0"/>
                </a:lnTo>
              </a:path>
            </a:pathLst>
          </a:custGeom>
          <a:ln w="353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4064697" y="9545045"/>
            <a:ext cx="2899410" cy="0"/>
          </a:xfrm>
          <a:custGeom>
            <a:avLst/>
            <a:gdLst/>
            <a:ahLst/>
            <a:cxnLst/>
            <a:rect l="l" t="t" r="r" b="b"/>
            <a:pathLst>
              <a:path w="2899409" h="0">
                <a:moveTo>
                  <a:pt x="0" y="0"/>
                </a:moveTo>
                <a:lnTo>
                  <a:pt x="2898828" y="0"/>
                </a:lnTo>
              </a:path>
            </a:pathLst>
          </a:custGeom>
          <a:ln w="121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954021" y="9464857"/>
            <a:ext cx="0" cy="224790"/>
          </a:xfrm>
          <a:custGeom>
            <a:avLst/>
            <a:gdLst/>
            <a:ahLst/>
            <a:cxnLst/>
            <a:rect l="l" t="t" r="r" b="b"/>
            <a:pathLst>
              <a:path w="0" h="224790">
                <a:moveTo>
                  <a:pt x="0" y="0"/>
                </a:moveTo>
                <a:lnTo>
                  <a:pt x="0" y="224527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5518863" y="9464857"/>
            <a:ext cx="0" cy="224790"/>
          </a:xfrm>
          <a:custGeom>
            <a:avLst/>
            <a:gdLst/>
            <a:ahLst/>
            <a:cxnLst/>
            <a:rect l="l" t="t" r="r" b="b"/>
            <a:pathLst>
              <a:path w="0" h="224790">
                <a:moveTo>
                  <a:pt x="0" y="0"/>
                </a:moveTo>
                <a:lnTo>
                  <a:pt x="0" y="224527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064697" y="9464857"/>
            <a:ext cx="0" cy="224790"/>
          </a:xfrm>
          <a:custGeom>
            <a:avLst/>
            <a:gdLst/>
            <a:ahLst/>
            <a:cxnLst/>
            <a:rect l="l" t="t" r="r" b="b"/>
            <a:pathLst>
              <a:path w="0" h="224790">
                <a:moveTo>
                  <a:pt x="0" y="0"/>
                </a:moveTo>
                <a:lnTo>
                  <a:pt x="0" y="224527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076244" y="7909202"/>
            <a:ext cx="466090" cy="0"/>
          </a:xfrm>
          <a:custGeom>
            <a:avLst/>
            <a:gdLst/>
            <a:ahLst/>
            <a:cxnLst/>
            <a:rect l="l" t="t" r="r" b="b"/>
            <a:pathLst>
              <a:path w="466089" h="0">
                <a:moveTo>
                  <a:pt x="465713" y="0"/>
                </a:moveTo>
                <a:lnTo>
                  <a:pt x="0" y="0"/>
                </a:lnTo>
              </a:path>
            </a:pathLst>
          </a:custGeom>
          <a:ln w="121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2933679" y="9144103"/>
            <a:ext cx="608330" cy="0"/>
          </a:xfrm>
          <a:custGeom>
            <a:avLst/>
            <a:gdLst/>
            <a:ahLst/>
            <a:cxnLst/>
            <a:rect l="l" t="t" r="r" b="b"/>
            <a:pathLst>
              <a:path w="608329" h="0">
                <a:moveTo>
                  <a:pt x="608278" y="0"/>
                </a:moveTo>
                <a:lnTo>
                  <a:pt x="0" y="0"/>
                </a:lnTo>
              </a:path>
            </a:pathLst>
          </a:custGeom>
          <a:ln w="121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380383" y="7901183"/>
            <a:ext cx="0" cy="1235075"/>
          </a:xfrm>
          <a:custGeom>
            <a:avLst/>
            <a:gdLst/>
            <a:ahLst/>
            <a:cxnLst/>
            <a:rect l="l" t="t" r="r" b="b"/>
            <a:pathLst>
              <a:path w="0" h="1235075">
                <a:moveTo>
                  <a:pt x="0" y="0"/>
                </a:moveTo>
                <a:lnTo>
                  <a:pt x="0" y="1234900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6178339" y="9585011"/>
            <a:ext cx="55244" cy="123189"/>
          </a:xfrm>
          <a:custGeom>
            <a:avLst/>
            <a:gdLst/>
            <a:ahLst/>
            <a:cxnLst/>
            <a:rect l="l" t="t" r="r" b="b"/>
            <a:pathLst>
              <a:path w="55245" h="123190">
                <a:moveTo>
                  <a:pt x="55125" y="27178"/>
                </a:moveTo>
                <a:lnTo>
                  <a:pt x="36750" y="27178"/>
                </a:lnTo>
                <a:lnTo>
                  <a:pt x="36750" y="123105"/>
                </a:lnTo>
                <a:lnTo>
                  <a:pt x="55125" y="123105"/>
                </a:lnTo>
                <a:lnTo>
                  <a:pt x="55125" y="27178"/>
                </a:lnTo>
                <a:close/>
              </a:path>
              <a:path w="55245" h="123190">
                <a:moveTo>
                  <a:pt x="55125" y="0"/>
                </a:moveTo>
                <a:lnTo>
                  <a:pt x="43339" y="0"/>
                </a:lnTo>
                <a:lnTo>
                  <a:pt x="40171" y="5292"/>
                </a:lnTo>
                <a:lnTo>
                  <a:pt x="34722" y="10766"/>
                </a:lnTo>
                <a:lnTo>
                  <a:pt x="0" y="30770"/>
                </a:lnTo>
                <a:lnTo>
                  <a:pt x="0" y="45322"/>
                </a:lnTo>
                <a:lnTo>
                  <a:pt x="36750" y="27178"/>
                </a:lnTo>
                <a:lnTo>
                  <a:pt x="55125" y="27178"/>
                </a:lnTo>
                <a:lnTo>
                  <a:pt x="55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6298220" y="9690972"/>
            <a:ext cx="20955" cy="17145"/>
          </a:xfrm>
          <a:custGeom>
            <a:avLst/>
            <a:gdLst/>
            <a:ahLst/>
            <a:cxnLst/>
            <a:rect l="l" t="t" r="r" b="b"/>
            <a:pathLst>
              <a:path w="20954" h="17145">
                <a:moveTo>
                  <a:pt x="0" y="17144"/>
                </a:moveTo>
                <a:lnTo>
                  <a:pt x="20927" y="17144"/>
                </a:lnTo>
                <a:lnTo>
                  <a:pt x="20927" y="0"/>
                </a:lnTo>
                <a:lnTo>
                  <a:pt x="0" y="0"/>
                </a:lnTo>
                <a:lnTo>
                  <a:pt x="0" y="17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6342447" y="9585011"/>
            <a:ext cx="98972" cy="12310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4762190" y="9585011"/>
            <a:ext cx="55244" cy="123189"/>
          </a:xfrm>
          <a:custGeom>
            <a:avLst/>
            <a:gdLst/>
            <a:ahLst/>
            <a:cxnLst/>
            <a:rect l="l" t="t" r="r" b="b"/>
            <a:pathLst>
              <a:path w="55245" h="123190">
                <a:moveTo>
                  <a:pt x="55125" y="27178"/>
                </a:moveTo>
                <a:lnTo>
                  <a:pt x="36750" y="27178"/>
                </a:lnTo>
                <a:lnTo>
                  <a:pt x="36750" y="123105"/>
                </a:lnTo>
                <a:lnTo>
                  <a:pt x="55125" y="123105"/>
                </a:lnTo>
                <a:lnTo>
                  <a:pt x="55125" y="27178"/>
                </a:lnTo>
                <a:close/>
              </a:path>
              <a:path w="55245" h="123190">
                <a:moveTo>
                  <a:pt x="55125" y="0"/>
                </a:moveTo>
                <a:lnTo>
                  <a:pt x="43339" y="0"/>
                </a:lnTo>
                <a:lnTo>
                  <a:pt x="40171" y="5292"/>
                </a:lnTo>
                <a:lnTo>
                  <a:pt x="34722" y="10766"/>
                </a:lnTo>
                <a:lnTo>
                  <a:pt x="0" y="30770"/>
                </a:lnTo>
                <a:lnTo>
                  <a:pt x="0" y="45322"/>
                </a:lnTo>
                <a:lnTo>
                  <a:pt x="36750" y="27178"/>
                </a:lnTo>
                <a:lnTo>
                  <a:pt x="55125" y="27178"/>
                </a:lnTo>
                <a:lnTo>
                  <a:pt x="55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882072" y="9690972"/>
            <a:ext cx="20955" cy="17145"/>
          </a:xfrm>
          <a:custGeom>
            <a:avLst/>
            <a:gdLst/>
            <a:ahLst/>
            <a:cxnLst/>
            <a:rect l="l" t="t" r="r" b="b"/>
            <a:pathLst>
              <a:path w="20954" h="17145">
                <a:moveTo>
                  <a:pt x="0" y="17144"/>
                </a:moveTo>
                <a:lnTo>
                  <a:pt x="20927" y="17144"/>
                </a:lnTo>
                <a:lnTo>
                  <a:pt x="20927" y="0"/>
                </a:lnTo>
                <a:lnTo>
                  <a:pt x="0" y="0"/>
                </a:lnTo>
                <a:lnTo>
                  <a:pt x="0" y="17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926298" y="9585011"/>
            <a:ext cx="98972" cy="12310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3032448" y="8454376"/>
            <a:ext cx="55244" cy="123189"/>
          </a:xfrm>
          <a:custGeom>
            <a:avLst/>
            <a:gdLst/>
            <a:ahLst/>
            <a:cxnLst/>
            <a:rect l="l" t="t" r="r" b="b"/>
            <a:pathLst>
              <a:path w="55244" h="123190">
                <a:moveTo>
                  <a:pt x="55125" y="27157"/>
                </a:moveTo>
                <a:lnTo>
                  <a:pt x="36750" y="27157"/>
                </a:lnTo>
                <a:lnTo>
                  <a:pt x="36750" y="123062"/>
                </a:lnTo>
                <a:lnTo>
                  <a:pt x="55125" y="123062"/>
                </a:lnTo>
                <a:lnTo>
                  <a:pt x="55125" y="27157"/>
                </a:lnTo>
                <a:close/>
              </a:path>
              <a:path w="55244" h="123190">
                <a:moveTo>
                  <a:pt x="55125" y="0"/>
                </a:moveTo>
                <a:lnTo>
                  <a:pt x="43289" y="0"/>
                </a:lnTo>
                <a:lnTo>
                  <a:pt x="40095" y="5238"/>
                </a:lnTo>
                <a:lnTo>
                  <a:pt x="34646" y="10691"/>
                </a:lnTo>
                <a:lnTo>
                  <a:pt x="0" y="30792"/>
                </a:lnTo>
                <a:lnTo>
                  <a:pt x="0" y="45333"/>
                </a:lnTo>
                <a:lnTo>
                  <a:pt x="36750" y="27157"/>
                </a:lnTo>
                <a:lnTo>
                  <a:pt x="55125" y="27157"/>
                </a:lnTo>
                <a:lnTo>
                  <a:pt x="55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3152228" y="8560294"/>
            <a:ext cx="20955" cy="17145"/>
          </a:xfrm>
          <a:custGeom>
            <a:avLst/>
            <a:gdLst/>
            <a:ahLst/>
            <a:cxnLst/>
            <a:rect l="l" t="t" r="r" b="b"/>
            <a:pathLst>
              <a:path w="20955" h="17145">
                <a:moveTo>
                  <a:pt x="0" y="17144"/>
                </a:moveTo>
                <a:lnTo>
                  <a:pt x="20927" y="17144"/>
                </a:lnTo>
                <a:lnTo>
                  <a:pt x="20927" y="0"/>
                </a:lnTo>
                <a:lnTo>
                  <a:pt x="0" y="0"/>
                </a:lnTo>
                <a:lnTo>
                  <a:pt x="0" y="17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196455" y="8454376"/>
            <a:ext cx="99060" cy="123062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950303" y="8879855"/>
            <a:ext cx="140081" cy="122602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610232" y="8927969"/>
            <a:ext cx="112911" cy="122602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6973916" y="8933891"/>
            <a:ext cx="132300" cy="126783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610992" y="7733108"/>
            <a:ext cx="123683" cy="122634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4005162" y="7800426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 h="0">
                <a:moveTo>
                  <a:pt x="0" y="0"/>
                </a:moveTo>
                <a:lnTo>
                  <a:pt x="111695" y="0"/>
                </a:lnTo>
              </a:path>
            </a:pathLst>
          </a:custGeom>
          <a:ln w="151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005162" y="7751027"/>
            <a:ext cx="20320" cy="41910"/>
          </a:xfrm>
          <a:custGeom>
            <a:avLst/>
            <a:gdLst/>
            <a:ahLst/>
            <a:cxnLst/>
            <a:rect l="l" t="t" r="r" b="b"/>
            <a:pathLst>
              <a:path w="20320" h="41909">
                <a:moveTo>
                  <a:pt x="0" y="41844"/>
                </a:moveTo>
                <a:lnTo>
                  <a:pt x="19807" y="41844"/>
                </a:lnTo>
                <a:lnTo>
                  <a:pt x="19807" y="0"/>
                </a:lnTo>
                <a:lnTo>
                  <a:pt x="0" y="0"/>
                </a:lnTo>
                <a:lnTo>
                  <a:pt x="0" y="41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4005162" y="7744053"/>
            <a:ext cx="102870" cy="0"/>
          </a:xfrm>
          <a:custGeom>
            <a:avLst/>
            <a:gdLst/>
            <a:ahLst/>
            <a:cxnLst/>
            <a:rect l="l" t="t" r="r" b="b"/>
            <a:pathLst>
              <a:path w="102870" h="0">
                <a:moveTo>
                  <a:pt x="0" y="0"/>
                </a:moveTo>
                <a:lnTo>
                  <a:pt x="102609" y="0"/>
                </a:lnTo>
              </a:path>
            </a:pathLst>
          </a:custGeom>
          <a:ln w="1394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4005162" y="7699885"/>
            <a:ext cx="20320" cy="37465"/>
          </a:xfrm>
          <a:custGeom>
            <a:avLst/>
            <a:gdLst/>
            <a:ahLst/>
            <a:cxnLst/>
            <a:rect l="l" t="t" r="r" b="b"/>
            <a:pathLst>
              <a:path w="20320" h="37465">
                <a:moveTo>
                  <a:pt x="0" y="37194"/>
                </a:moveTo>
                <a:lnTo>
                  <a:pt x="19807" y="37194"/>
                </a:lnTo>
                <a:lnTo>
                  <a:pt x="19807" y="0"/>
                </a:lnTo>
                <a:lnTo>
                  <a:pt x="0" y="0"/>
                </a:lnTo>
                <a:lnTo>
                  <a:pt x="0" y="371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4005162" y="7692329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22" y="0"/>
                </a:lnTo>
              </a:path>
            </a:pathLst>
          </a:custGeom>
          <a:ln w="1511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499854" y="9360611"/>
            <a:ext cx="76034" cy="6415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5537872" y="9112028"/>
            <a:ext cx="0" cy="313055"/>
          </a:xfrm>
          <a:custGeom>
            <a:avLst/>
            <a:gdLst/>
            <a:ahLst/>
            <a:cxnLst/>
            <a:rect l="l" t="t" r="r" b="b"/>
            <a:pathLst>
              <a:path w="0" h="313054">
                <a:moveTo>
                  <a:pt x="0" y="0"/>
                </a:moveTo>
                <a:lnTo>
                  <a:pt x="0" y="312734"/>
                </a:lnTo>
              </a:path>
            </a:pathLst>
          </a:custGeom>
          <a:ln w="143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5826678" y="9296332"/>
            <a:ext cx="55244" cy="123189"/>
          </a:xfrm>
          <a:custGeom>
            <a:avLst/>
            <a:gdLst/>
            <a:ahLst/>
            <a:cxnLst/>
            <a:rect l="l" t="t" r="r" b="b"/>
            <a:pathLst>
              <a:path w="55245" h="123190">
                <a:moveTo>
                  <a:pt x="55125" y="27178"/>
                </a:moveTo>
                <a:lnTo>
                  <a:pt x="36750" y="27178"/>
                </a:lnTo>
                <a:lnTo>
                  <a:pt x="36750" y="123105"/>
                </a:lnTo>
                <a:lnTo>
                  <a:pt x="55125" y="123105"/>
                </a:lnTo>
                <a:lnTo>
                  <a:pt x="55125" y="27178"/>
                </a:lnTo>
                <a:close/>
              </a:path>
              <a:path w="55245" h="123190">
                <a:moveTo>
                  <a:pt x="55125" y="0"/>
                </a:moveTo>
                <a:lnTo>
                  <a:pt x="43339" y="0"/>
                </a:lnTo>
                <a:lnTo>
                  <a:pt x="40171" y="5292"/>
                </a:lnTo>
                <a:lnTo>
                  <a:pt x="34722" y="10766"/>
                </a:lnTo>
                <a:lnTo>
                  <a:pt x="0" y="30770"/>
                </a:lnTo>
                <a:lnTo>
                  <a:pt x="0" y="45322"/>
                </a:lnTo>
                <a:lnTo>
                  <a:pt x="36750" y="27178"/>
                </a:lnTo>
                <a:lnTo>
                  <a:pt x="55125" y="27178"/>
                </a:lnTo>
                <a:lnTo>
                  <a:pt x="55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575018" y="9046746"/>
            <a:ext cx="56515" cy="15240"/>
          </a:xfrm>
          <a:custGeom>
            <a:avLst/>
            <a:gdLst/>
            <a:ahLst/>
            <a:cxnLst/>
            <a:rect l="l" t="t" r="r" b="b"/>
            <a:pathLst>
              <a:path w="56514" h="15240">
                <a:moveTo>
                  <a:pt x="0" y="15137"/>
                </a:moveTo>
                <a:lnTo>
                  <a:pt x="56457" y="15137"/>
                </a:lnTo>
                <a:lnTo>
                  <a:pt x="56457" y="0"/>
                </a:lnTo>
                <a:lnTo>
                  <a:pt x="0" y="0"/>
                </a:lnTo>
                <a:lnTo>
                  <a:pt x="0" y="151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657642" y="8975579"/>
            <a:ext cx="55244" cy="123189"/>
          </a:xfrm>
          <a:custGeom>
            <a:avLst/>
            <a:gdLst/>
            <a:ahLst/>
            <a:cxnLst/>
            <a:rect l="l" t="t" r="r" b="b"/>
            <a:pathLst>
              <a:path w="55245" h="123190">
                <a:moveTo>
                  <a:pt x="55125" y="27178"/>
                </a:moveTo>
                <a:lnTo>
                  <a:pt x="36750" y="27178"/>
                </a:lnTo>
                <a:lnTo>
                  <a:pt x="36750" y="123105"/>
                </a:lnTo>
                <a:lnTo>
                  <a:pt x="55125" y="123105"/>
                </a:lnTo>
                <a:lnTo>
                  <a:pt x="55125" y="27178"/>
                </a:lnTo>
                <a:close/>
              </a:path>
              <a:path w="55245" h="123190">
                <a:moveTo>
                  <a:pt x="55125" y="0"/>
                </a:moveTo>
                <a:lnTo>
                  <a:pt x="43339" y="0"/>
                </a:lnTo>
                <a:lnTo>
                  <a:pt x="40171" y="5292"/>
                </a:lnTo>
                <a:lnTo>
                  <a:pt x="34722" y="10766"/>
                </a:lnTo>
                <a:lnTo>
                  <a:pt x="0" y="30770"/>
                </a:lnTo>
                <a:lnTo>
                  <a:pt x="0" y="45322"/>
                </a:lnTo>
                <a:lnTo>
                  <a:pt x="36750" y="27178"/>
                </a:lnTo>
                <a:lnTo>
                  <a:pt x="55125" y="27178"/>
                </a:lnTo>
                <a:lnTo>
                  <a:pt x="55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6431408" y="8403837"/>
            <a:ext cx="132286" cy="111127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662584" y="7772775"/>
            <a:ext cx="97578" cy="12520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6202290" y="8983598"/>
            <a:ext cx="97578" cy="125190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328649" y="8461112"/>
            <a:ext cx="148394" cy="8232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594533" y="8151585"/>
            <a:ext cx="116205" cy="98425"/>
          </a:xfrm>
          <a:custGeom>
            <a:avLst/>
            <a:gdLst/>
            <a:ahLst/>
            <a:cxnLst/>
            <a:rect l="l" t="t" r="r" b="b"/>
            <a:pathLst>
              <a:path w="116204" h="98425">
                <a:moveTo>
                  <a:pt x="51450" y="0"/>
                </a:moveTo>
                <a:lnTo>
                  <a:pt x="39284" y="10264"/>
                </a:lnTo>
                <a:lnTo>
                  <a:pt x="44733" y="12402"/>
                </a:lnTo>
                <a:lnTo>
                  <a:pt x="51450" y="14433"/>
                </a:lnTo>
                <a:lnTo>
                  <a:pt x="59433" y="16251"/>
                </a:lnTo>
                <a:lnTo>
                  <a:pt x="67417" y="18176"/>
                </a:lnTo>
                <a:lnTo>
                  <a:pt x="74387" y="19138"/>
                </a:lnTo>
                <a:lnTo>
                  <a:pt x="80470" y="19352"/>
                </a:lnTo>
                <a:lnTo>
                  <a:pt x="0" y="87138"/>
                </a:lnTo>
                <a:lnTo>
                  <a:pt x="13052" y="98150"/>
                </a:lnTo>
                <a:lnTo>
                  <a:pt x="116206" y="11119"/>
                </a:lnTo>
                <a:lnTo>
                  <a:pt x="110284" y="6122"/>
                </a:lnTo>
                <a:lnTo>
                  <a:pt x="89897" y="6122"/>
                </a:lnTo>
                <a:lnTo>
                  <a:pt x="82624" y="5880"/>
                </a:lnTo>
                <a:lnTo>
                  <a:pt x="74920" y="5157"/>
                </a:lnTo>
                <a:lnTo>
                  <a:pt x="67179" y="3942"/>
                </a:lnTo>
                <a:lnTo>
                  <a:pt x="59368" y="2226"/>
                </a:lnTo>
                <a:lnTo>
                  <a:pt x="51450" y="0"/>
                </a:lnTo>
                <a:close/>
              </a:path>
              <a:path w="116204" h="98425">
                <a:moveTo>
                  <a:pt x="107842" y="4062"/>
                </a:moveTo>
                <a:lnTo>
                  <a:pt x="102494" y="5203"/>
                </a:lnTo>
                <a:lnTo>
                  <a:pt x="96516" y="5893"/>
                </a:lnTo>
                <a:lnTo>
                  <a:pt x="89897" y="6122"/>
                </a:lnTo>
                <a:lnTo>
                  <a:pt x="110284" y="6122"/>
                </a:lnTo>
                <a:lnTo>
                  <a:pt x="107842" y="40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651433" y="8274647"/>
            <a:ext cx="29209" cy="24765"/>
          </a:xfrm>
          <a:custGeom>
            <a:avLst/>
            <a:gdLst/>
            <a:ahLst/>
            <a:cxnLst/>
            <a:rect l="l" t="t" r="r" b="b"/>
            <a:pathLst>
              <a:path w="29210" h="24765">
                <a:moveTo>
                  <a:pt x="14446" y="0"/>
                </a:moveTo>
                <a:lnTo>
                  <a:pt x="0" y="12081"/>
                </a:lnTo>
                <a:lnTo>
                  <a:pt x="14826" y="24591"/>
                </a:lnTo>
                <a:lnTo>
                  <a:pt x="29146" y="12509"/>
                </a:lnTo>
                <a:lnTo>
                  <a:pt x="144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712007" y="8263100"/>
            <a:ext cx="137160" cy="95885"/>
          </a:xfrm>
          <a:custGeom>
            <a:avLst/>
            <a:gdLst/>
            <a:ahLst/>
            <a:cxnLst/>
            <a:rect l="l" t="t" r="r" b="b"/>
            <a:pathLst>
              <a:path w="137160" h="95884">
                <a:moveTo>
                  <a:pt x="126471" y="0"/>
                </a:moveTo>
                <a:lnTo>
                  <a:pt x="11658" y="15503"/>
                </a:lnTo>
                <a:lnTo>
                  <a:pt x="0" y="25232"/>
                </a:lnTo>
                <a:lnTo>
                  <a:pt x="46001" y="63936"/>
                </a:lnTo>
                <a:lnTo>
                  <a:pt x="21289" y="84678"/>
                </a:lnTo>
                <a:lnTo>
                  <a:pt x="34342" y="95691"/>
                </a:lnTo>
                <a:lnTo>
                  <a:pt x="58926" y="74949"/>
                </a:lnTo>
                <a:lnTo>
                  <a:pt x="82093" y="74949"/>
                </a:lnTo>
                <a:lnTo>
                  <a:pt x="70458" y="65219"/>
                </a:lnTo>
                <a:lnTo>
                  <a:pt x="83511" y="54207"/>
                </a:lnTo>
                <a:lnTo>
                  <a:pt x="57533" y="54207"/>
                </a:lnTo>
                <a:lnTo>
                  <a:pt x="24331" y="26194"/>
                </a:lnTo>
                <a:lnTo>
                  <a:pt x="103787" y="15075"/>
                </a:lnTo>
                <a:lnTo>
                  <a:pt x="129892" y="15075"/>
                </a:lnTo>
                <a:lnTo>
                  <a:pt x="137116" y="8981"/>
                </a:lnTo>
                <a:lnTo>
                  <a:pt x="126471" y="0"/>
                </a:lnTo>
                <a:close/>
              </a:path>
              <a:path w="137160" h="95884">
                <a:moveTo>
                  <a:pt x="82093" y="74949"/>
                </a:moveTo>
                <a:lnTo>
                  <a:pt x="58926" y="74949"/>
                </a:lnTo>
                <a:lnTo>
                  <a:pt x="73246" y="87031"/>
                </a:lnTo>
                <a:lnTo>
                  <a:pt x="84778" y="77194"/>
                </a:lnTo>
                <a:lnTo>
                  <a:pt x="82093" y="74949"/>
                </a:lnTo>
                <a:close/>
              </a:path>
              <a:path w="137160" h="95884">
                <a:moveTo>
                  <a:pt x="129892" y="15075"/>
                </a:moveTo>
                <a:lnTo>
                  <a:pt x="103787" y="15075"/>
                </a:lnTo>
                <a:lnTo>
                  <a:pt x="57533" y="54207"/>
                </a:lnTo>
                <a:lnTo>
                  <a:pt x="83511" y="54207"/>
                </a:lnTo>
                <a:lnTo>
                  <a:pt x="129892" y="150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803629" y="8327999"/>
            <a:ext cx="116205" cy="98425"/>
          </a:xfrm>
          <a:custGeom>
            <a:avLst/>
            <a:gdLst/>
            <a:ahLst/>
            <a:cxnLst/>
            <a:rect l="l" t="t" r="r" b="b"/>
            <a:pathLst>
              <a:path w="116204" h="98425">
                <a:moveTo>
                  <a:pt x="51450" y="0"/>
                </a:moveTo>
                <a:lnTo>
                  <a:pt x="39284" y="10264"/>
                </a:lnTo>
                <a:lnTo>
                  <a:pt x="44733" y="12402"/>
                </a:lnTo>
                <a:lnTo>
                  <a:pt x="51450" y="14433"/>
                </a:lnTo>
                <a:lnTo>
                  <a:pt x="59433" y="16251"/>
                </a:lnTo>
                <a:lnTo>
                  <a:pt x="67417" y="18176"/>
                </a:lnTo>
                <a:lnTo>
                  <a:pt x="74387" y="19138"/>
                </a:lnTo>
                <a:lnTo>
                  <a:pt x="80470" y="19352"/>
                </a:lnTo>
                <a:lnTo>
                  <a:pt x="0" y="87138"/>
                </a:lnTo>
                <a:lnTo>
                  <a:pt x="13052" y="98150"/>
                </a:lnTo>
                <a:lnTo>
                  <a:pt x="116206" y="11119"/>
                </a:lnTo>
                <a:lnTo>
                  <a:pt x="110284" y="6122"/>
                </a:lnTo>
                <a:lnTo>
                  <a:pt x="89897" y="6122"/>
                </a:lnTo>
                <a:lnTo>
                  <a:pt x="82624" y="5880"/>
                </a:lnTo>
                <a:lnTo>
                  <a:pt x="74920" y="5157"/>
                </a:lnTo>
                <a:lnTo>
                  <a:pt x="67179" y="3942"/>
                </a:lnTo>
                <a:lnTo>
                  <a:pt x="59368" y="2226"/>
                </a:lnTo>
                <a:lnTo>
                  <a:pt x="51450" y="0"/>
                </a:lnTo>
                <a:close/>
              </a:path>
              <a:path w="116204" h="98425">
                <a:moveTo>
                  <a:pt x="107842" y="4062"/>
                </a:moveTo>
                <a:lnTo>
                  <a:pt x="102494" y="5203"/>
                </a:lnTo>
                <a:lnTo>
                  <a:pt x="96516" y="5893"/>
                </a:lnTo>
                <a:lnTo>
                  <a:pt x="89897" y="6122"/>
                </a:lnTo>
                <a:lnTo>
                  <a:pt x="110284" y="6122"/>
                </a:lnTo>
                <a:lnTo>
                  <a:pt x="107842" y="40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873581" y="8407439"/>
            <a:ext cx="137160" cy="95885"/>
          </a:xfrm>
          <a:custGeom>
            <a:avLst/>
            <a:gdLst/>
            <a:ahLst/>
            <a:cxnLst/>
            <a:rect l="l" t="t" r="r" b="b"/>
            <a:pathLst>
              <a:path w="137160" h="95884">
                <a:moveTo>
                  <a:pt x="126471" y="0"/>
                </a:moveTo>
                <a:lnTo>
                  <a:pt x="11658" y="15503"/>
                </a:lnTo>
                <a:lnTo>
                  <a:pt x="0" y="25232"/>
                </a:lnTo>
                <a:lnTo>
                  <a:pt x="46001" y="63936"/>
                </a:lnTo>
                <a:lnTo>
                  <a:pt x="21289" y="84678"/>
                </a:lnTo>
                <a:lnTo>
                  <a:pt x="34342" y="95691"/>
                </a:lnTo>
                <a:lnTo>
                  <a:pt x="58926" y="74949"/>
                </a:lnTo>
                <a:lnTo>
                  <a:pt x="82093" y="74949"/>
                </a:lnTo>
                <a:lnTo>
                  <a:pt x="70458" y="65219"/>
                </a:lnTo>
                <a:lnTo>
                  <a:pt x="83511" y="54207"/>
                </a:lnTo>
                <a:lnTo>
                  <a:pt x="57533" y="54207"/>
                </a:lnTo>
                <a:lnTo>
                  <a:pt x="24331" y="26194"/>
                </a:lnTo>
                <a:lnTo>
                  <a:pt x="103787" y="15075"/>
                </a:lnTo>
                <a:lnTo>
                  <a:pt x="129892" y="15075"/>
                </a:lnTo>
                <a:lnTo>
                  <a:pt x="137116" y="8981"/>
                </a:lnTo>
                <a:lnTo>
                  <a:pt x="126471" y="0"/>
                </a:lnTo>
                <a:close/>
              </a:path>
              <a:path w="137160" h="95884">
                <a:moveTo>
                  <a:pt x="82093" y="74949"/>
                </a:moveTo>
                <a:lnTo>
                  <a:pt x="58926" y="74949"/>
                </a:lnTo>
                <a:lnTo>
                  <a:pt x="73246" y="87031"/>
                </a:lnTo>
                <a:lnTo>
                  <a:pt x="84778" y="77194"/>
                </a:lnTo>
                <a:lnTo>
                  <a:pt x="82093" y="74949"/>
                </a:lnTo>
                <a:close/>
              </a:path>
              <a:path w="137160" h="95884">
                <a:moveTo>
                  <a:pt x="129892" y="15075"/>
                </a:moveTo>
                <a:lnTo>
                  <a:pt x="103787" y="15075"/>
                </a:lnTo>
                <a:lnTo>
                  <a:pt x="57533" y="54207"/>
                </a:lnTo>
                <a:lnTo>
                  <a:pt x="83511" y="54207"/>
                </a:lnTo>
                <a:lnTo>
                  <a:pt x="129892" y="150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882072" y="7420053"/>
            <a:ext cx="494665" cy="417195"/>
          </a:xfrm>
          <a:custGeom>
            <a:avLst/>
            <a:gdLst/>
            <a:ahLst/>
            <a:cxnLst/>
            <a:rect l="l" t="t" r="r" b="b"/>
            <a:pathLst>
              <a:path w="494664" h="417195">
                <a:moveTo>
                  <a:pt x="247113" y="0"/>
                </a:moveTo>
                <a:lnTo>
                  <a:pt x="198997" y="4385"/>
                </a:lnTo>
                <a:lnTo>
                  <a:pt x="154445" y="17040"/>
                </a:lnTo>
                <a:lnTo>
                  <a:pt x="113458" y="37212"/>
                </a:lnTo>
                <a:lnTo>
                  <a:pt x="76034" y="64150"/>
                </a:lnTo>
                <a:lnTo>
                  <a:pt x="44106" y="95724"/>
                </a:lnTo>
                <a:lnTo>
                  <a:pt x="20196" y="130306"/>
                </a:lnTo>
                <a:lnTo>
                  <a:pt x="5197" y="167894"/>
                </a:lnTo>
                <a:lnTo>
                  <a:pt x="0" y="208489"/>
                </a:lnTo>
                <a:lnTo>
                  <a:pt x="5197" y="249085"/>
                </a:lnTo>
                <a:lnTo>
                  <a:pt x="20196" y="286673"/>
                </a:lnTo>
                <a:lnTo>
                  <a:pt x="44106" y="321254"/>
                </a:lnTo>
                <a:lnTo>
                  <a:pt x="76034" y="352828"/>
                </a:lnTo>
                <a:lnTo>
                  <a:pt x="113458" y="379767"/>
                </a:lnTo>
                <a:lnTo>
                  <a:pt x="154445" y="399939"/>
                </a:lnTo>
                <a:lnTo>
                  <a:pt x="198997" y="412594"/>
                </a:lnTo>
                <a:lnTo>
                  <a:pt x="247113" y="416979"/>
                </a:lnTo>
                <a:lnTo>
                  <a:pt x="296714" y="412594"/>
                </a:lnTo>
                <a:lnTo>
                  <a:pt x="344532" y="399939"/>
                </a:lnTo>
                <a:lnTo>
                  <a:pt x="388787" y="379767"/>
                </a:lnTo>
                <a:lnTo>
                  <a:pt x="427695" y="352828"/>
                </a:lnTo>
                <a:lnTo>
                  <a:pt x="454129" y="321254"/>
                </a:lnTo>
                <a:lnTo>
                  <a:pt x="475217" y="286673"/>
                </a:lnTo>
                <a:lnTo>
                  <a:pt x="489177" y="249085"/>
                </a:lnTo>
                <a:lnTo>
                  <a:pt x="494226" y="208489"/>
                </a:lnTo>
                <a:lnTo>
                  <a:pt x="489177" y="167894"/>
                </a:lnTo>
                <a:lnTo>
                  <a:pt x="475217" y="130306"/>
                </a:lnTo>
                <a:lnTo>
                  <a:pt x="454129" y="95724"/>
                </a:lnTo>
                <a:lnTo>
                  <a:pt x="427695" y="64150"/>
                </a:lnTo>
                <a:lnTo>
                  <a:pt x="388787" y="37212"/>
                </a:lnTo>
                <a:lnTo>
                  <a:pt x="344532" y="17040"/>
                </a:lnTo>
                <a:lnTo>
                  <a:pt x="296714" y="4385"/>
                </a:lnTo>
                <a:lnTo>
                  <a:pt x="2471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882072" y="7420053"/>
            <a:ext cx="494665" cy="417195"/>
          </a:xfrm>
          <a:custGeom>
            <a:avLst/>
            <a:gdLst/>
            <a:ahLst/>
            <a:cxnLst/>
            <a:rect l="l" t="t" r="r" b="b"/>
            <a:pathLst>
              <a:path w="494664" h="417195">
                <a:moveTo>
                  <a:pt x="0" y="208489"/>
                </a:moveTo>
                <a:lnTo>
                  <a:pt x="5197" y="167894"/>
                </a:lnTo>
                <a:lnTo>
                  <a:pt x="20196" y="130306"/>
                </a:lnTo>
                <a:lnTo>
                  <a:pt x="44106" y="95724"/>
                </a:lnTo>
                <a:lnTo>
                  <a:pt x="76034" y="64150"/>
                </a:lnTo>
                <a:lnTo>
                  <a:pt x="113458" y="37212"/>
                </a:lnTo>
                <a:lnTo>
                  <a:pt x="154445" y="17040"/>
                </a:lnTo>
                <a:lnTo>
                  <a:pt x="198997" y="4385"/>
                </a:lnTo>
                <a:lnTo>
                  <a:pt x="247113" y="0"/>
                </a:lnTo>
                <a:lnTo>
                  <a:pt x="296714" y="4385"/>
                </a:lnTo>
                <a:lnTo>
                  <a:pt x="344532" y="17040"/>
                </a:lnTo>
                <a:lnTo>
                  <a:pt x="388787" y="37212"/>
                </a:lnTo>
                <a:lnTo>
                  <a:pt x="427695" y="64150"/>
                </a:lnTo>
                <a:lnTo>
                  <a:pt x="454129" y="95724"/>
                </a:lnTo>
                <a:lnTo>
                  <a:pt x="475217" y="130306"/>
                </a:lnTo>
                <a:lnTo>
                  <a:pt x="489177" y="167894"/>
                </a:lnTo>
                <a:lnTo>
                  <a:pt x="494226" y="208489"/>
                </a:lnTo>
                <a:lnTo>
                  <a:pt x="489177" y="249085"/>
                </a:lnTo>
                <a:lnTo>
                  <a:pt x="475217" y="286673"/>
                </a:lnTo>
                <a:lnTo>
                  <a:pt x="454129" y="321254"/>
                </a:lnTo>
                <a:lnTo>
                  <a:pt x="427695" y="352828"/>
                </a:lnTo>
                <a:lnTo>
                  <a:pt x="388787" y="379767"/>
                </a:lnTo>
                <a:lnTo>
                  <a:pt x="344532" y="399939"/>
                </a:lnTo>
                <a:lnTo>
                  <a:pt x="296714" y="412594"/>
                </a:lnTo>
                <a:lnTo>
                  <a:pt x="247113" y="416979"/>
                </a:lnTo>
                <a:lnTo>
                  <a:pt x="198997" y="412594"/>
                </a:lnTo>
                <a:lnTo>
                  <a:pt x="154445" y="399939"/>
                </a:lnTo>
                <a:lnTo>
                  <a:pt x="113458" y="379767"/>
                </a:lnTo>
                <a:lnTo>
                  <a:pt x="76034" y="352828"/>
                </a:lnTo>
                <a:lnTo>
                  <a:pt x="44106" y="321254"/>
                </a:lnTo>
                <a:lnTo>
                  <a:pt x="20196" y="286673"/>
                </a:lnTo>
                <a:lnTo>
                  <a:pt x="5197" y="249085"/>
                </a:lnTo>
                <a:lnTo>
                  <a:pt x="0" y="208489"/>
                </a:lnTo>
              </a:path>
            </a:pathLst>
          </a:custGeom>
          <a:ln w="3264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5056065" y="7570379"/>
            <a:ext cx="140157" cy="144445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201" name="object 20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62608" y="3616578"/>
            <a:ext cx="353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50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75308" y="3892930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3753738"/>
            <a:ext cx="3198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6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6871" y="3576041"/>
            <a:ext cx="925194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79571" y="3892930"/>
            <a:ext cx="907415" cy="0"/>
          </a:xfrm>
          <a:custGeom>
            <a:avLst/>
            <a:gdLst/>
            <a:ahLst/>
            <a:cxnLst/>
            <a:rect l="l" t="t" r="r" b="b"/>
            <a:pathLst>
              <a:path w="907414" h="0">
                <a:moveTo>
                  <a:pt x="0" y="0"/>
                </a:moveTo>
                <a:lnTo>
                  <a:pt x="9070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39205" y="373849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13528" y="3752214"/>
            <a:ext cx="1975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153" y="4073778"/>
            <a:ext cx="12573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5181726"/>
            <a:ext cx="6675120" cy="1733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opperplate Gothic Bold"/>
                <a:cs typeface="Copperplate Gothic Bold"/>
              </a:rPr>
              <a:t>2.</a:t>
            </a:r>
            <a:r>
              <a:rPr dirty="0" sz="1400" spc="15">
                <a:latin typeface="Copperplate Gothic Bold"/>
                <a:cs typeface="Copperplate Gothic Bold"/>
              </a:rPr>
              <a:t> </a:t>
            </a:r>
            <a:r>
              <a:rPr dirty="0" u="heavy" sz="140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.beam</a:t>
            </a:r>
            <a:endParaRPr sz="1400">
              <a:latin typeface="Copperplate Gothic Bold"/>
              <a:cs typeface="Copperplate Gothic Bold"/>
            </a:endParaRPr>
          </a:p>
          <a:p>
            <a:pPr algn="just" marL="12700" marR="5080">
              <a:lnSpc>
                <a:spcPct val="117100"/>
              </a:lnSpc>
              <a:spcBef>
                <a:spcPts val="92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method of unit-load </a:t>
            </a:r>
            <a:r>
              <a:rPr dirty="0" sz="1400">
                <a:latin typeface="Candara"/>
                <a:cs typeface="Candara"/>
              </a:rPr>
              <a:t>can </a:t>
            </a:r>
            <a:r>
              <a:rPr dirty="0" sz="1400" spc="-5">
                <a:latin typeface="Candara"/>
                <a:cs typeface="Candara"/>
              </a:rPr>
              <a:t>also </a:t>
            </a:r>
            <a:r>
              <a:rPr dirty="0" sz="1400">
                <a:latin typeface="Candara"/>
                <a:cs typeface="Candara"/>
              </a:rPr>
              <a:t>be </a:t>
            </a:r>
            <a:r>
              <a:rPr dirty="0" sz="1400" spc="-10">
                <a:latin typeface="Candara"/>
                <a:cs typeface="Candara"/>
              </a:rPr>
              <a:t>applied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deflection </a:t>
            </a:r>
            <a:r>
              <a:rPr dirty="0" sz="1400">
                <a:latin typeface="Candara"/>
                <a:cs typeface="Candara"/>
              </a:rPr>
              <a:t>problems </a:t>
            </a:r>
            <a:r>
              <a:rPr dirty="0" sz="1400" spc="-5">
                <a:latin typeface="Candara"/>
                <a:cs typeface="Candara"/>
              </a:rPr>
              <a:t>involving </a:t>
            </a:r>
            <a:r>
              <a:rPr dirty="0" sz="1400">
                <a:latin typeface="Candara"/>
                <a:cs typeface="Candara"/>
              </a:rPr>
              <a:t>beams, to  </a:t>
            </a:r>
            <a:r>
              <a:rPr dirty="0" sz="1400" spc="-5">
                <a:latin typeface="Candara"/>
                <a:cs typeface="Candara"/>
              </a:rPr>
              <a:t>determine deflection at </a:t>
            </a:r>
            <a:r>
              <a:rPr dirty="0" sz="1400">
                <a:latin typeface="Candara"/>
                <a:cs typeface="Candara"/>
              </a:rPr>
              <a:t>any </a:t>
            </a:r>
            <a:r>
              <a:rPr dirty="0" sz="1400" spc="-5">
                <a:latin typeface="Candara"/>
                <a:cs typeface="Candara"/>
              </a:rPr>
              <a:t>point within </a:t>
            </a:r>
            <a:r>
              <a:rPr dirty="0" sz="1400">
                <a:latin typeface="Candara"/>
                <a:cs typeface="Candara"/>
              </a:rPr>
              <a:t>beam; one </a:t>
            </a:r>
            <a:r>
              <a:rPr dirty="0" sz="1400" spc="-5">
                <a:latin typeface="Candara"/>
                <a:cs typeface="Candara"/>
              </a:rPr>
              <a:t>unit </a:t>
            </a:r>
            <a:r>
              <a:rPr dirty="0" sz="1400">
                <a:latin typeface="Candara"/>
                <a:cs typeface="Candara"/>
              </a:rPr>
              <a:t>is </a:t>
            </a:r>
            <a:r>
              <a:rPr dirty="0" sz="1400" spc="-5">
                <a:latin typeface="Candara"/>
                <a:cs typeface="Candara"/>
              </a:rPr>
              <a:t>applied at </a:t>
            </a:r>
            <a:r>
              <a:rPr dirty="0" sz="1400">
                <a:latin typeface="Candara"/>
                <a:cs typeface="Candara"/>
              </a:rPr>
              <a:t>this point. </a:t>
            </a:r>
            <a:r>
              <a:rPr dirty="0" sz="1400" spc="-5">
                <a:latin typeface="Candara"/>
                <a:cs typeface="Candara"/>
              </a:rPr>
              <a:t>In  addition, the tangent (rotation) at </a:t>
            </a:r>
            <a:r>
              <a:rPr dirty="0" sz="1400">
                <a:latin typeface="Candara"/>
                <a:cs typeface="Candara"/>
              </a:rPr>
              <a:t>any point can be </a:t>
            </a:r>
            <a:r>
              <a:rPr dirty="0" sz="1400" spc="-5">
                <a:latin typeface="Candara"/>
                <a:cs typeface="Candara"/>
              </a:rPr>
              <a:t>determined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applying </a:t>
            </a:r>
            <a:r>
              <a:rPr dirty="0" sz="1400">
                <a:latin typeface="Candara"/>
                <a:cs typeface="Candara"/>
              </a:rPr>
              <a:t>unit-  moment </a:t>
            </a:r>
            <a:r>
              <a:rPr dirty="0" sz="1400" spc="-5">
                <a:latin typeface="Candara"/>
                <a:cs typeface="Candara"/>
              </a:rPr>
              <a:t>at this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point.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following </a:t>
            </a:r>
            <a:r>
              <a:rPr dirty="0" sz="1400">
                <a:latin typeface="Candara"/>
                <a:cs typeface="Candara"/>
              </a:rPr>
              <a:t>laws </a:t>
            </a:r>
            <a:r>
              <a:rPr dirty="0" sz="1400" spc="-5">
                <a:latin typeface="Candara"/>
                <a:cs typeface="Candara"/>
              </a:rPr>
              <a:t>are applied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determine deflection and rotation,</a:t>
            </a:r>
            <a:r>
              <a:rPr dirty="0" sz="1400" spc="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respectively.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90904" y="7329804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76096" y="7053453"/>
            <a:ext cx="4286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0555" sz="1500" spc="48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0564" y="741006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7189089"/>
            <a:ext cx="1132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2547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7824977"/>
            <a:ext cx="506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51940" y="7943850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39672" y="7965694"/>
            <a:ext cx="436245" cy="0"/>
          </a:xfrm>
          <a:custGeom>
            <a:avLst/>
            <a:gdLst/>
            <a:ahLst/>
            <a:cxnLst/>
            <a:rect l="l" t="t" r="r" b="b"/>
            <a:pathLst>
              <a:path w="436244" h="0">
                <a:moveTo>
                  <a:pt x="0" y="0"/>
                </a:moveTo>
                <a:lnTo>
                  <a:pt x="4358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924864" y="7689341"/>
            <a:ext cx="52006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30555" sz="1500" spc="48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23" name="object 23"/>
          <p:cNvSpPr txBox="1"/>
          <p:nvPr/>
        </p:nvSpPr>
        <p:spPr>
          <a:xfrm>
            <a:off x="859332" y="804595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3266" y="7824977"/>
            <a:ext cx="224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8326373"/>
            <a:ext cx="6672580" cy="866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Where,</a:t>
            </a:r>
            <a:endParaRPr sz="1400">
              <a:latin typeface="Candara"/>
              <a:cs typeface="Candara"/>
            </a:endParaRPr>
          </a:p>
          <a:p>
            <a:pPr marL="12700" marR="5080">
              <a:lnSpc>
                <a:spcPct val="117900"/>
              </a:lnSpc>
              <a:spcBef>
                <a:spcPts val="975"/>
              </a:spcBef>
            </a:pPr>
            <a:r>
              <a:rPr dirty="0" sz="1400">
                <a:latin typeface="Candara"/>
                <a:cs typeface="Candara"/>
              </a:rPr>
              <a:t>m= </a:t>
            </a:r>
            <a:r>
              <a:rPr dirty="0" sz="1400" spc="-5">
                <a:latin typeface="Candara"/>
                <a:cs typeface="Candara"/>
              </a:rPr>
              <a:t>internal virtual moment in the beam or </a:t>
            </a:r>
            <a:r>
              <a:rPr dirty="0" sz="1400">
                <a:latin typeface="Candara"/>
                <a:cs typeface="Candara"/>
              </a:rPr>
              <a:t>frame, </a:t>
            </a:r>
            <a:r>
              <a:rPr dirty="0" sz="1400" spc="-5">
                <a:latin typeface="Candara"/>
                <a:cs typeface="Candara"/>
              </a:rPr>
              <a:t>expressed as </a:t>
            </a:r>
            <a:r>
              <a:rPr dirty="0" sz="1400">
                <a:latin typeface="Candara"/>
                <a:cs typeface="Candara"/>
              </a:rPr>
              <a:t>function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x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>
                <a:latin typeface="Candara"/>
                <a:cs typeface="Candara"/>
              </a:rPr>
              <a:t>caused  by </a:t>
            </a:r>
            <a:r>
              <a:rPr dirty="0" sz="1400" spc="-5">
                <a:latin typeface="Candara"/>
                <a:cs typeface="Candara"/>
              </a:rPr>
              <a:t>the external virtual unit</a:t>
            </a:r>
            <a:r>
              <a:rPr dirty="0" sz="1400" spc="-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load.</a:t>
            </a:r>
            <a:endParaRPr sz="1400">
              <a:latin typeface="Candara"/>
              <a:cs typeface="Candara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385572" y="1391665"/>
          <a:ext cx="6533515" cy="1870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3425"/>
                <a:gridCol w="513715"/>
                <a:gridCol w="601979"/>
                <a:gridCol w="469900"/>
                <a:gridCol w="745490"/>
                <a:gridCol w="638810"/>
                <a:gridCol w="559435"/>
                <a:gridCol w="905510"/>
                <a:gridCol w="830579"/>
                <a:gridCol w="525779"/>
              </a:tblGrid>
              <a:tr h="408431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Member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L(M)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N(kN)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n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300" spc="-5">
                          <a:latin typeface="Candara"/>
                          <a:cs typeface="Candara"/>
                        </a:rPr>
                        <a:t>∆T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ERROR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Amm</a:t>
                      </a:r>
                      <a:r>
                        <a:rPr dirty="0" baseline="39215" sz="1275" spc="-7">
                          <a:latin typeface="Candara"/>
                          <a:cs typeface="Candara"/>
                        </a:rPr>
                        <a:t>2</a:t>
                      </a:r>
                      <a:endParaRPr baseline="39215" sz="1275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NnL/A</a:t>
                      </a:r>
                      <a:endParaRPr sz="13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kN.m/</a:t>
                      </a:r>
                      <a:r>
                        <a:rPr dirty="0" sz="1300" spc="-30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300" spc="-5">
                          <a:latin typeface="Candara"/>
                          <a:cs typeface="Candara"/>
                        </a:rPr>
                        <a:t>mm</a:t>
                      </a:r>
                      <a:r>
                        <a:rPr dirty="0" baseline="39215" sz="1275" spc="-7">
                          <a:latin typeface="Candara"/>
                          <a:cs typeface="Candara"/>
                        </a:rPr>
                        <a:t>2</a:t>
                      </a:r>
                      <a:endParaRPr baseline="39215" sz="1275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sz="1300" spc="15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dirty="0" sz="1300" spc="-5">
                          <a:latin typeface="Candara"/>
                          <a:cs typeface="Candara"/>
                        </a:rPr>
                        <a:t>∆TL</a:t>
                      </a:r>
                      <a:endParaRPr sz="1300">
                        <a:latin typeface="Candara"/>
                        <a:cs typeface="Candar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(m)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sz="1300" spc="-30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300" spc="-10">
                          <a:latin typeface="Candara"/>
                          <a:cs typeface="Candara"/>
                        </a:rPr>
                        <a:t>∆L</a:t>
                      </a:r>
                      <a:endParaRPr sz="1300">
                        <a:latin typeface="Candara"/>
                        <a:cs typeface="Candar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(mm)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788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AB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5">
                          <a:latin typeface="Candara"/>
                          <a:cs typeface="Candara"/>
                        </a:rPr>
                        <a:t>-30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-1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1.98X10</a:t>
                      </a:r>
                      <a:r>
                        <a:rPr dirty="0" baseline="39215" sz="1275" spc="-7">
                          <a:latin typeface="Candara"/>
                          <a:cs typeface="Candara"/>
                        </a:rPr>
                        <a:t>-6</a:t>
                      </a:r>
                      <a:endParaRPr baseline="39215" sz="1275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1800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0.02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-0.000238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BC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-10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1.98X10</a:t>
                      </a:r>
                      <a:r>
                        <a:rPr dirty="0" baseline="39215" sz="1275" spc="-7">
                          <a:latin typeface="Candara"/>
                          <a:cs typeface="Candara"/>
                        </a:rPr>
                        <a:t>-6</a:t>
                      </a:r>
                      <a:endParaRPr baseline="39215" sz="1275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1800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4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ED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1200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788"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BD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-10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1800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EB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2.828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28.284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1.414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19mm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1200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0.0566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26.87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8788"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10">
                          <a:latin typeface="Candara"/>
                          <a:cs typeface="Candara"/>
                        </a:rPr>
                        <a:t>DC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2.828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14.142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1200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>
                          <a:latin typeface="Candara"/>
                          <a:cs typeface="Candara"/>
                        </a:rPr>
                        <a:t>0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263">
                <a:tc gridSpan="7"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∑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0.0766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-0.000238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300" spc="-5">
                          <a:latin typeface="Candara"/>
                          <a:cs typeface="Candara"/>
                        </a:rPr>
                        <a:t>26.87</a:t>
                      </a:r>
                      <a:endParaRPr sz="13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4281"/>
            <a:ext cx="6709409" cy="6509384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 marR="30480">
              <a:lnSpc>
                <a:spcPct val="118000"/>
              </a:lnSpc>
              <a:spcBef>
                <a:spcPts val="204"/>
              </a:spcBef>
            </a:pPr>
            <a:r>
              <a:rPr dirty="0" sz="1400">
                <a:latin typeface="Candara"/>
                <a:cs typeface="Candara"/>
              </a:rPr>
              <a:t>m</a:t>
            </a:r>
            <a:r>
              <a:rPr dirty="0" baseline="-12345" sz="1350">
                <a:latin typeface="Candara"/>
                <a:cs typeface="Candara"/>
              </a:rPr>
              <a:t>θ</a:t>
            </a:r>
            <a:r>
              <a:rPr dirty="0" sz="1400">
                <a:latin typeface="Candara"/>
                <a:cs typeface="Candara"/>
              </a:rPr>
              <a:t>= </a:t>
            </a:r>
            <a:r>
              <a:rPr dirty="0" sz="1400" spc="-5">
                <a:latin typeface="Candara"/>
                <a:cs typeface="Candara"/>
              </a:rPr>
              <a:t>internal virtual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in the beam or </a:t>
            </a:r>
            <a:r>
              <a:rPr dirty="0" sz="1400">
                <a:latin typeface="Candara"/>
                <a:cs typeface="Candara"/>
              </a:rPr>
              <a:t>frame, </a:t>
            </a:r>
            <a:r>
              <a:rPr dirty="0" sz="1400" spc="-5">
                <a:latin typeface="Candara"/>
                <a:cs typeface="Candara"/>
              </a:rPr>
              <a:t>expressed as </a:t>
            </a:r>
            <a:r>
              <a:rPr dirty="0" sz="1400">
                <a:latin typeface="Candara"/>
                <a:cs typeface="Candara"/>
              </a:rPr>
              <a:t>function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x </a:t>
            </a:r>
            <a:r>
              <a:rPr dirty="0" sz="1400" spc="-5">
                <a:latin typeface="Candara"/>
                <a:cs typeface="Candara"/>
              </a:rPr>
              <a:t>and 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the external virtual unit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load.</a:t>
            </a:r>
            <a:endParaRPr sz="1400">
              <a:latin typeface="Candara"/>
              <a:cs typeface="Candara"/>
            </a:endParaRPr>
          </a:p>
          <a:p>
            <a:pPr marL="29209" marR="26034">
              <a:lnSpc>
                <a:spcPct val="117900"/>
              </a:lnSpc>
              <a:spcBef>
                <a:spcPts val="975"/>
              </a:spcBef>
            </a:pPr>
            <a:r>
              <a:rPr dirty="0" sz="1400" spc="-5">
                <a:latin typeface="Candara"/>
                <a:cs typeface="Candara"/>
              </a:rPr>
              <a:t>∆,θ=external displacement and rotation of the point caused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the real </a:t>
            </a:r>
            <a:r>
              <a:rPr dirty="0" sz="1400">
                <a:latin typeface="Candara"/>
                <a:cs typeface="Candara"/>
              </a:rPr>
              <a:t>loads </a:t>
            </a:r>
            <a:r>
              <a:rPr dirty="0" sz="1400" spc="-5">
                <a:latin typeface="Candara"/>
                <a:cs typeface="Candara"/>
              </a:rPr>
              <a:t>acting on  the beam or</a:t>
            </a:r>
            <a:r>
              <a:rPr dirty="0" sz="1400" spc="-1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frame.</a:t>
            </a:r>
            <a:endParaRPr sz="1400">
              <a:latin typeface="Candara"/>
              <a:cs typeface="Candara"/>
            </a:endParaRPr>
          </a:p>
          <a:p>
            <a:pPr marL="29209" marR="27940">
              <a:lnSpc>
                <a:spcPct val="117900"/>
              </a:lnSpc>
              <a:spcBef>
                <a:spcPts val="969"/>
              </a:spcBef>
            </a:pPr>
            <a:r>
              <a:rPr dirty="0" sz="1400" spc="-5">
                <a:latin typeface="Candara"/>
                <a:cs typeface="Candara"/>
              </a:rPr>
              <a:t>M=internal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in the beam or </a:t>
            </a:r>
            <a:r>
              <a:rPr dirty="0" sz="1400">
                <a:latin typeface="Candara"/>
                <a:cs typeface="Candara"/>
              </a:rPr>
              <a:t>frame , </a:t>
            </a:r>
            <a:r>
              <a:rPr dirty="0" sz="1400" spc="-5">
                <a:latin typeface="Candara"/>
                <a:cs typeface="Candara"/>
              </a:rPr>
              <a:t>expressed as </a:t>
            </a:r>
            <a:r>
              <a:rPr dirty="0" sz="1400">
                <a:latin typeface="Candara"/>
                <a:cs typeface="Candara"/>
              </a:rPr>
              <a:t>a function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>
                <a:latin typeface="Candara"/>
                <a:cs typeface="Candara"/>
              </a:rPr>
              <a:t>x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>
                <a:latin typeface="Candara"/>
                <a:cs typeface="Candara"/>
              </a:rPr>
              <a:t>caused by  </a:t>
            </a:r>
            <a:r>
              <a:rPr dirty="0" sz="1400" spc="-5">
                <a:latin typeface="Candara"/>
                <a:cs typeface="Candara"/>
              </a:rPr>
              <a:t>the real loads.</a:t>
            </a:r>
            <a:endParaRPr sz="1400">
              <a:latin typeface="Candara"/>
              <a:cs typeface="Candara"/>
            </a:endParaRPr>
          </a:p>
          <a:p>
            <a:pPr marL="29209" marR="3418840">
              <a:lnSpc>
                <a:spcPct val="176400"/>
              </a:lnSpc>
            </a:pPr>
            <a:r>
              <a:rPr dirty="0" sz="1400">
                <a:latin typeface="Candara"/>
                <a:cs typeface="Candara"/>
              </a:rPr>
              <a:t>E=modulus </a:t>
            </a:r>
            <a:r>
              <a:rPr dirty="0" sz="1400" spc="-5">
                <a:latin typeface="Candara"/>
                <a:cs typeface="Candara"/>
              </a:rPr>
              <a:t>of elasticity of the material  I=moment of inertia of cross-sectional</a:t>
            </a:r>
            <a:r>
              <a:rPr dirty="0" sz="1400" spc="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area.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5"/>
              </a:spcBef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Important</a:t>
            </a:r>
            <a:r>
              <a:rPr dirty="0" u="sng" sz="1400" spc="-1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ndara"/>
                <a:cs typeface="Candara"/>
              </a:rPr>
              <a:t>note:-</a:t>
            </a:r>
            <a:endParaRPr sz="1400">
              <a:latin typeface="Candara"/>
              <a:cs typeface="Candara"/>
            </a:endParaRPr>
          </a:p>
          <a:p>
            <a:pPr marL="257810" marR="1295400" indent="-228600">
              <a:lnSpc>
                <a:spcPct val="175700"/>
              </a:lnSpc>
              <a:spcBef>
                <a:spcPts val="10"/>
              </a:spcBef>
            </a:pPr>
            <a:r>
              <a:rPr dirty="0" sz="1400" spc="-5">
                <a:latin typeface="Candara"/>
                <a:cs typeface="Candara"/>
              </a:rPr>
              <a:t>Frame and beam can </a:t>
            </a:r>
            <a:r>
              <a:rPr dirty="0" sz="1400">
                <a:latin typeface="Candara"/>
                <a:cs typeface="Candara"/>
              </a:rPr>
              <a:t>be </a:t>
            </a:r>
            <a:r>
              <a:rPr dirty="0" sz="1400" spc="-5">
                <a:latin typeface="Candara"/>
                <a:cs typeface="Candara"/>
              </a:rPr>
              <a:t>divided </a:t>
            </a:r>
            <a:r>
              <a:rPr dirty="0" sz="1400">
                <a:latin typeface="Candara"/>
                <a:cs typeface="Candara"/>
              </a:rPr>
              <a:t>into </a:t>
            </a:r>
            <a:r>
              <a:rPr dirty="0" sz="1400" spc="-5">
                <a:latin typeface="Candara"/>
                <a:cs typeface="Candara"/>
              </a:rPr>
              <a:t>pieces. One piece has </a:t>
            </a:r>
            <a:r>
              <a:rPr dirty="0" sz="1400">
                <a:latin typeface="Candara"/>
                <a:cs typeface="Candara"/>
              </a:rPr>
              <a:t>ends may be,  1- </a:t>
            </a:r>
            <a:r>
              <a:rPr dirty="0" sz="1400" spc="-5">
                <a:latin typeface="Candara"/>
                <a:cs typeface="Candara"/>
              </a:rPr>
              <a:t>Exterior or interior</a:t>
            </a:r>
            <a:r>
              <a:rPr dirty="0" sz="1400" spc="4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support</a:t>
            </a:r>
            <a:endParaRPr sz="1400">
              <a:latin typeface="Candara"/>
              <a:cs typeface="Candara"/>
            </a:endParaRPr>
          </a:p>
          <a:p>
            <a:pPr marL="257810" marR="2647315">
              <a:lnSpc>
                <a:spcPct val="117100"/>
              </a:lnSpc>
            </a:pPr>
            <a:r>
              <a:rPr dirty="0" sz="1400" spc="-5">
                <a:latin typeface="Candara"/>
                <a:cs typeface="Candara"/>
              </a:rPr>
              <a:t>2- Point of applying </a:t>
            </a:r>
            <a:r>
              <a:rPr dirty="0" sz="1400">
                <a:latin typeface="Candara"/>
                <a:cs typeface="Candara"/>
              </a:rPr>
              <a:t>concentrated </a:t>
            </a:r>
            <a:r>
              <a:rPr dirty="0" sz="1400" spc="-5">
                <a:latin typeface="Candara"/>
                <a:cs typeface="Candara"/>
              </a:rPr>
              <a:t>load </a:t>
            </a:r>
            <a:r>
              <a:rPr dirty="0" sz="1400">
                <a:latin typeface="Candara"/>
                <a:cs typeface="Candara"/>
              </a:rPr>
              <a:t>or moment  3- End </a:t>
            </a:r>
            <a:r>
              <a:rPr dirty="0" sz="1400" spc="-5">
                <a:latin typeface="Candara"/>
                <a:cs typeface="Candara"/>
              </a:rPr>
              <a:t>points of </a:t>
            </a:r>
            <a:r>
              <a:rPr dirty="0" sz="1400">
                <a:latin typeface="Candara"/>
                <a:cs typeface="Candara"/>
              </a:rPr>
              <a:t>distributed </a:t>
            </a:r>
            <a:r>
              <a:rPr dirty="0" sz="1400" spc="-5">
                <a:latin typeface="Candara"/>
                <a:cs typeface="Candara"/>
              </a:rPr>
              <a:t>load or</a:t>
            </a:r>
            <a:r>
              <a:rPr dirty="0" sz="1400" spc="-19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moment</a:t>
            </a:r>
            <a:endParaRPr sz="1400">
              <a:latin typeface="Candara"/>
              <a:cs typeface="Candara"/>
            </a:endParaRPr>
          </a:p>
          <a:p>
            <a:pPr marL="486409" marR="28575" indent="-228600">
              <a:lnSpc>
                <a:spcPct val="116399"/>
              </a:lnSpc>
              <a:spcBef>
                <a:spcPts val="15"/>
              </a:spcBef>
              <a:buAutoNum type="arabicPlain" startAt="4"/>
              <a:tabLst>
                <a:tab pos="487045" algn="l"/>
              </a:tabLst>
            </a:pPr>
            <a:r>
              <a:rPr dirty="0" sz="1400" spc="-5">
                <a:latin typeface="Candara"/>
                <a:cs typeface="Candara"/>
              </a:rPr>
              <a:t>Point of discontinuity of properties of </a:t>
            </a:r>
            <a:r>
              <a:rPr dirty="0" sz="1400" spc="-10">
                <a:latin typeface="Candara"/>
                <a:cs typeface="Candara"/>
              </a:rPr>
              <a:t>beam </a:t>
            </a:r>
            <a:r>
              <a:rPr dirty="0" sz="1400" spc="-5">
                <a:latin typeface="Candara"/>
                <a:cs typeface="Candara"/>
              </a:rPr>
              <a:t>or </a:t>
            </a:r>
            <a:r>
              <a:rPr dirty="0" sz="1400">
                <a:latin typeface="Candara"/>
                <a:cs typeface="Candara"/>
              </a:rPr>
              <a:t>frame ( </a:t>
            </a:r>
            <a:r>
              <a:rPr dirty="0" sz="1400" spc="-5">
                <a:latin typeface="Candara"/>
                <a:cs typeface="Candara"/>
              </a:rPr>
              <a:t>such as change </a:t>
            </a:r>
            <a:r>
              <a:rPr dirty="0" sz="1400" spc="-10">
                <a:latin typeface="Candara"/>
                <a:cs typeface="Candara"/>
              </a:rPr>
              <a:t>area, </a:t>
            </a:r>
            <a:r>
              <a:rPr dirty="0" sz="1400" spc="-5">
                <a:latin typeface="Candara"/>
                <a:cs typeface="Candara"/>
              </a:rPr>
              <a:t>and  material)</a:t>
            </a:r>
            <a:endParaRPr sz="1400">
              <a:latin typeface="Candara"/>
              <a:cs typeface="Candara"/>
            </a:endParaRPr>
          </a:p>
          <a:p>
            <a:pPr marL="257810" marR="2850515">
              <a:lnSpc>
                <a:spcPts val="1980"/>
              </a:lnSpc>
              <a:spcBef>
                <a:spcPts val="105"/>
              </a:spcBef>
              <a:buAutoNum type="arabicPlain" startAt="4"/>
              <a:tabLst>
                <a:tab pos="487045" algn="l"/>
              </a:tabLst>
            </a:pPr>
            <a:r>
              <a:rPr dirty="0" sz="1400" spc="-5">
                <a:latin typeface="Candara"/>
                <a:cs typeface="Candara"/>
              </a:rPr>
              <a:t>Point of applying </a:t>
            </a:r>
            <a:r>
              <a:rPr dirty="0" sz="1400">
                <a:latin typeface="Candara"/>
                <a:cs typeface="Candara"/>
              </a:rPr>
              <a:t>virtual </a:t>
            </a:r>
            <a:r>
              <a:rPr dirty="0" sz="1400" spc="-5">
                <a:latin typeface="Candara"/>
                <a:cs typeface="Candara"/>
              </a:rPr>
              <a:t>unit load or </a:t>
            </a:r>
            <a:r>
              <a:rPr dirty="0" sz="1400">
                <a:latin typeface="Candara"/>
                <a:cs typeface="Candara"/>
              </a:rPr>
              <a:t>moment  6- </a:t>
            </a:r>
            <a:r>
              <a:rPr dirty="0" sz="1400" spc="-5">
                <a:latin typeface="Candara"/>
                <a:cs typeface="Candara"/>
              </a:rPr>
              <a:t>Internal</a:t>
            </a:r>
            <a:r>
              <a:rPr dirty="0" sz="1400" spc="5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hinge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29209" marR="26034">
              <a:lnSpc>
                <a:spcPct val="117900"/>
              </a:lnSpc>
            </a:pPr>
            <a:r>
              <a:rPr dirty="0" sz="1400">
                <a:latin typeface="Candara"/>
                <a:cs typeface="Candara"/>
              </a:rPr>
              <a:t>Example: use </a:t>
            </a:r>
            <a:r>
              <a:rPr dirty="0" sz="1400" spc="-5">
                <a:latin typeface="Candara"/>
                <a:cs typeface="Candara"/>
              </a:rPr>
              <a:t>unit load method; determine the </a:t>
            </a:r>
            <a:r>
              <a:rPr dirty="0" sz="1400">
                <a:latin typeface="Candara"/>
                <a:cs typeface="Candara"/>
              </a:rPr>
              <a:t>slope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point B </a:t>
            </a:r>
            <a:r>
              <a:rPr dirty="0" sz="1400" spc="-5">
                <a:latin typeface="Candara"/>
                <a:cs typeface="Candara"/>
              </a:rPr>
              <a:t>of the </a:t>
            </a:r>
            <a:r>
              <a:rPr dirty="0" sz="1400">
                <a:latin typeface="Candara"/>
                <a:cs typeface="Candara"/>
              </a:rPr>
              <a:t>steel beam. E=200  G Pa ,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I=70X10</a:t>
            </a:r>
            <a:r>
              <a:rPr dirty="0" baseline="40123" sz="1350" spc="-7">
                <a:latin typeface="Candara"/>
                <a:cs typeface="Candara"/>
              </a:rPr>
              <a:t>6</a:t>
            </a:r>
            <a:r>
              <a:rPr dirty="0" sz="1400" spc="-5">
                <a:latin typeface="Candara"/>
                <a:cs typeface="Candara"/>
              </a:rPr>
              <a:t>mm</a:t>
            </a:r>
            <a:r>
              <a:rPr dirty="0" baseline="40123" sz="1350" spc="-7">
                <a:latin typeface="Candara"/>
                <a:cs typeface="Candara"/>
              </a:rPr>
              <a:t>4</a:t>
            </a:r>
            <a:endParaRPr baseline="40123" sz="1350">
              <a:latin typeface="Candara"/>
              <a:cs typeface="Candar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13456" y="7273985"/>
            <a:ext cx="2717800" cy="151765"/>
          </a:xfrm>
          <a:custGeom>
            <a:avLst/>
            <a:gdLst/>
            <a:ahLst/>
            <a:cxnLst/>
            <a:rect l="l" t="t" r="r" b="b"/>
            <a:pathLst>
              <a:path w="2717800" h="151765">
                <a:moveTo>
                  <a:pt x="0" y="0"/>
                </a:moveTo>
                <a:lnTo>
                  <a:pt x="0" y="151367"/>
                </a:lnTo>
                <a:lnTo>
                  <a:pt x="2717175" y="151367"/>
                </a:lnTo>
                <a:lnTo>
                  <a:pt x="2717175" y="0"/>
                </a:lnTo>
                <a:lnTo>
                  <a:pt x="0" y="0"/>
                </a:lnTo>
              </a:path>
            </a:pathLst>
          </a:custGeom>
          <a:ln w="1430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07157" y="7423561"/>
            <a:ext cx="203097" cy="240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47439" y="7661866"/>
            <a:ext cx="522533" cy="1040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47439" y="7661866"/>
            <a:ext cx="522605" cy="104139"/>
          </a:xfrm>
          <a:custGeom>
            <a:avLst/>
            <a:gdLst/>
            <a:ahLst/>
            <a:cxnLst/>
            <a:rect l="l" t="t" r="r" b="b"/>
            <a:pathLst>
              <a:path w="522604" h="104140">
                <a:moveTo>
                  <a:pt x="0" y="0"/>
                </a:moveTo>
                <a:lnTo>
                  <a:pt x="0" y="104065"/>
                </a:lnTo>
                <a:lnTo>
                  <a:pt x="522533" y="104065"/>
                </a:lnTo>
                <a:lnTo>
                  <a:pt x="522533" y="0"/>
                </a:lnTo>
                <a:lnTo>
                  <a:pt x="0" y="0"/>
                </a:lnTo>
              </a:path>
            </a:pathLst>
          </a:custGeom>
          <a:ln w="357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74272" y="7423562"/>
            <a:ext cx="222097" cy="2211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24053" y="7642945"/>
            <a:ext cx="522533" cy="1040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24053" y="7642945"/>
            <a:ext cx="522605" cy="104139"/>
          </a:xfrm>
          <a:custGeom>
            <a:avLst/>
            <a:gdLst/>
            <a:ahLst/>
            <a:cxnLst/>
            <a:rect l="l" t="t" r="r" b="b"/>
            <a:pathLst>
              <a:path w="522604" h="104140">
                <a:moveTo>
                  <a:pt x="0" y="0"/>
                </a:moveTo>
                <a:lnTo>
                  <a:pt x="0" y="104065"/>
                </a:lnTo>
                <a:lnTo>
                  <a:pt x="522533" y="104065"/>
                </a:lnTo>
                <a:lnTo>
                  <a:pt x="522533" y="0"/>
                </a:lnTo>
                <a:lnTo>
                  <a:pt x="0" y="0"/>
                </a:lnTo>
              </a:path>
            </a:pathLst>
          </a:custGeom>
          <a:ln w="3576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09072" y="7037473"/>
            <a:ext cx="922019" cy="236854"/>
          </a:xfrm>
          <a:custGeom>
            <a:avLst/>
            <a:gdLst/>
            <a:ahLst/>
            <a:cxnLst/>
            <a:rect l="l" t="t" r="r" b="b"/>
            <a:pathLst>
              <a:path w="922020" h="236854">
                <a:moveTo>
                  <a:pt x="0" y="0"/>
                </a:moveTo>
                <a:lnTo>
                  <a:pt x="0" y="236512"/>
                </a:lnTo>
                <a:lnTo>
                  <a:pt x="921559" y="236512"/>
                </a:lnTo>
                <a:lnTo>
                  <a:pt x="921559" y="0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92629" y="7037473"/>
            <a:ext cx="76004" cy="227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660108" y="7037473"/>
            <a:ext cx="66504" cy="2270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13092" y="7037473"/>
            <a:ext cx="66504" cy="2270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51581" y="7037473"/>
            <a:ext cx="76004" cy="227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71069" y="7037473"/>
            <a:ext cx="76004" cy="227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3456" y="7784852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354"/>
                </a:lnTo>
              </a:path>
            </a:pathLst>
          </a:custGeom>
          <a:ln w="35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90071" y="7784852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354"/>
                </a:lnTo>
              </a:path>
            </a:pathLst>
          </a:custGeom>
          <a:ln w="35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0631" y="7747010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354"/>
                </a:lnTo>
              </a:path>
            </a:pathLst>
          </a:custGeom>
          <a:ln w="359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3456" y="7917299"/>
            <a:ext cx="2708275" cy="0"/>
          </a:xfrm>
          <a:custGeom>
            <a:avLst/>
            <a:gdLst/>
            <a:ahLst/>
            <a:cxnLst/>
            <a:rect l="l" t="t" r="r" b="b"/>
            <a:pathLst>
              <a:path w="2708275" h="0">
                <a:moveTo>
                  <a:pt x="0" y="0"/>
                </a:moveTo>
                <a:lnTo>
                  <a:pt x="2707675" y="0"/>
                </a:lnTo>
              </a:path>
            </a:pathLst>
          </a:custGeom>
          <a:ln w="3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62183" y="7981668"/>
            <a:ext cx="52705" cy="139065"/>
          </a:xfrm>
          <a:custGeom>
            <a:avLst/>
            <a:gdLst/>
            <a:ahLst/>
            <a:cxnLst/>
            <a:rect l="l" t="t" r="r" b="b"/>
            <a:pathLst>
              <a:path w="52704" h="139065">
                <a:moveTo>
                  <a:pt x="52608" y="30601"/>
                </a:moveTo>
                <a:lnTo>
                  <a:pt x="35076" y="30601"/>
                </a:lnTo>
                <a:lnTo>
                  <a:pt x="35076" y="138629"/>
                </a:lnTo>
                <a:lnTo>
                  <a:pt x="52608" y="138629"/>
                </a:lnTo>
                <a:lnTo>
                  <a:pt x="52608" y="30601"/>
                </a:lnTo>
                <a:close/>
              </a:path>
              <a:path w="52704" h="139065">
                <a:moveTo>
                  <a:pt x="52608" y="0"/>
                </a:moveTo>
                <a:lnTo>
                  <a:pt x="41308" y="0"/>
                </a:lnTo>
                <a:lnTo>
                  <a:pt x="38255" y="5966"/>
                </a:lnTo>
                <a:lnTo>
                  <a:pt x="33062" y="12122"/>
                </a:lnTo>
                <a:lnTo>
                  <a:pt x="0" y="34650"/>
                </a:lnTo>
                <a:lnTo>
                  <a:pt x="0" y="51036"/>
                </a:lnTo>
                <a:lnTo>
                  <a:pt x="35076" y="30601"/>
                </a:lnTo>
                <a:lnTo>
                  <a:pt x="52608" y="30601"/>
                </a:lnTo>
                <a:lnTo>
                  <a:pt x="526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62750" y="7981668"/>
            <a:ext cx="93093" cy="1409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81685" y="8018022"/>
            <a:ext cx="140102" cy="1022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40327" y="7984115"/>
            <a:ext cx="94752" cy="1385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559275" y="8018022"/>
            <a:ext cx="140102" cy="1022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70617" y="7329449"/>
            <a:ext cx="133667" cy="1380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829121" y="7452435"/>
            <a:ext cx="107800" cy="1380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40512" y="7412247"/>
            <a:ext cx="126294" cy="14277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817944" y="6884187"/>
            <a:ext cx="94626" cy="13869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939299" y="6884818"/>
            <a:ext cx="85758" cy="1380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045832" y="6882421"/>
            <a:ext cx="337588" cy="14281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08348" y="8436087"/>
            <a:ext cx="2718435" cy="151765"/>
          </a:xfrm>
          <a:custGeom>
            <a:avLst/>
            <a:gdLst/>
            <a:ahLst/>
            <a:cxnLst/>
            <a:rect l="l" t="t" r="r" b="b"/>
            <a:pathLst>
              <a:path w="2718435" h="151765">
                <a:moveTo>
                  <a:pt x="0" y="0"/>
                </a:moveTo>
                <a:lnTo>
                  <a:pt x="0" y="151525"/>
                </a:lnTo>
                <a:lnTo>
                  <a:pt x="2718121" y="151525"/>
                </a:lnTo>
                <a:lnTo>
                  <a:pt x="2718121" y="0"/>
                </a:lnTo>
                <a:lnTo>
                  <a:pt x="0" y="0"/>
                </a:lnTo>
              </a:path>
            </a:pathLst>
          </a:custGeom>
          <a:ln w="1431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02011" y="8585820"/>
            <a:ext cx="203169" cy="240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42238" y="8824372"/>
            <a:ext cx="522715" cy="104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42238" y="8824372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174"/>
                </a:lnTo>
                <a:lnTo>
                  <a:pt x="522715" y="104174"/>
                </a:lnTo>
                <a:lnTo>
                  <a:pt x="522715" y="0"/>
                </a:lnTo>
                <a:lnTo>
                  <a:pt x="0" y="0"/>
                </a:lnTo>
              </a:path>
            </a:pathLst>
          </a:custGeom>
          <a:ln w="357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69741" y="8585820"/>
            <a:ext cx="222175" cy="22140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19471" y="8805432"/>
            <a:ext cx="522715" cy="104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919471" y="8805432"/>
            <a:ext cx="523240" cy="104775"/>
          </a:xfrm>
          <a:custGeom>
            <a:avLst/>
            <a:gdLst/>
            <a:ahLst/>
            <a:cxnLst/>
            <a:rect l="l" t="t" r="r" b="b"/>
            <a:pathLst>
              <a:path w="523239" h="104775">
                <a:moveTo>
                  <a:pt x="0" y="0"/>
                </a:moveTo>
                <a:lnTo>
                  <a:pt x="0" y="104174"/>
                </a:lnTo>
                <a:lnTo>
                  <a:pt x="522715" y="104174"/>
                </a:lnTo>
                <a:lnTo>
                  <a:pt x="522715" y="0"/>
                </a:lnTo>
                <a:lnTo>
                  <a:pt x="0" y="0"/>
                </a:lnTo>
              </a:path>
            </a:pathLst>
          </a:custGeom>
          <a:ln w="3579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204589" y="8199366"/>
            <a:ext cx="922019" cy="236854"/>
          </a:xfrm>
          <a:custGeom>
            <a:avLst/>
            <a:gdLst/>
            <a:ahLst/>
            <a:cxnLst/>
            <a:rect l="l" t="t" r="r" b="b"/>
            <a:pathLst>
              <a:path w="922020" h="236854">
                <a:moveTo>
                  <a:pt x="0" y="0"/>
                </a:moveTo>
                <a:lnTo>
                  <a:pt x="0" y="236721"/>
                </a:lnTo>
                <a:lnTo>
                  <a:pt x="921880" y="236721"/>
                </a:lnTo>
                <a:lnTo>
                  <a:pt x="921880" y="0"/>
                </a:lnTo>
                <a:lnTo>
                  <a:pt x="0" y="0"/>
                </a:lnTo>
              </a:path>
            </a:pathLst>
          </a:custGeom>
          <a:ln w="35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88454" y="8199366"/>
            <a:ext cx="76031" cy="2272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755816" y="8199366"/>
            <a:ext cx="76031" cy="2272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508714" y="8199366"/>
            <a:ext cx="66527" cy="22725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47148" y="8199366"/>
            <a:ext cx="76031" cy="2272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66573" y="8199366"/>
            <a:ext cx="76031" cy="2272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370332" y="9146365"/>
            <a:ext cx="76031" cy="7576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08348" y="8947487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640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147566" y="8947487"/>
            <a:ext cx="66527" cy="7576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85581" y="8947487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640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26469" y="8909605"/>
            <a:ext cx="0" cy="274955"/>
          </a:xfrm>
          <a:custGeom>
            <a:avLst/>
            <a:gdLst/>
            <a:ahLst/>
            <a:cxnLst/>
            <a:rect l="l" t="t" r="r" b="b"/>
            <a:pathLst>
              <a:path w="0" h="274954">
                <a:moveTo>
                  <a:pt x="0" y="0"/>
                </a:moveTo>
                <a:lnTo>
                  <a:pt x="0" y="274640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408348" y="9080072"/>
            <a:ext cx="2708910" cy="0"/>
          </a:xfrm>
          <a:custGeom>
            <a:avLst/>
            <a:gdLst/>
            <a:ahLst/>
            <a:cxnLst/>
            <a:rect l="l" t="t" r="r" b="b"/>
            <a:pathLst>
              <a:path w="2708910" h="0">
                <a:moveTo>
                  <a:pt x="0" y="0"/>
                </a:moveTo>
                <a:lnTo>
                  <a:pt x="2708617" y="0"/>
                </a:lnTo>
              </a:path>
            </a:pathLst>
          </a:custGeom>
          <a:ln w="3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057275" y="9144496"/>
            <a:ext cx="53340" cy="139065"/>
          </a:xfrm>
          <a:custGeom>
            <a:avLst/>
            <a:gdLst/>
            <a:ahLst/>
            <a:cxnLst/>
            <a:rect l="l" t="t" r="r" b="b"/>
            <a:pathLst>
              <a:path w="53339" h="139065">
                <a:moveTo>
                  <a:pt x="52715" y="30633"/>
                </a:moveTo>
                <a:lnTo>
                  <a:pt x="35101" y="30633"/>
                </a:lnTo>
                <a:lnTo>
                  <a:pt x="35101" y="138772"/>
                </a:lnTo>
                <a:lnTo>
                  <a:pt x="52715" y="138772"/>
                </a:lnTo>
                <a:lnTo>
                  <a:pt x="52715" y="30633"/>
                </a:lnTo>
                <a:close/>
              </a:path>
              <a:path w="53339" h="139065">
                <a:moveTo>
                  <a:pt x="52715" y="0"/>
                </a:moveTo>
                <a:lnTo>
                  <a:pt x="41310" y="0"/>
                </a:lnTo>
                <a:lnTo>
                  <a:pt x="38269" y="5972"/>
                </a:lnTo>
                <a:lnTo>
                  <a:pt x="33073" y="12134"/>
                </a:lnTo>
                <a:lnTo>
                  <a:pt x="0" y="34699"/>
                </a:lnTo>
                <a:lnTo>
                  <a:pt x="0" y="51102"/>
                </a:lnTo>
                <a:lnTo>
                  <a:pt x="35101" y="30633"/>
                </a:lnTo>
                <a:lnTo>
                  <a:pt x="52715" y="30633"/>
                </a:lnTo>
                <a:lnTo>
                  <a:pt x="52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157890" y="9144496"/>
            <a:ext cx="93138" cy="14113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276880" y="9180888"/>
            <a:ext cx="140151" cy="10238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26455" y="9146946"/>
            <a:ext cx="94785" cy="138684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45444" y="9180888"/>
            <a:ext cx="140151" cy="10238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65459" y="8491608"/>
            <a:ext cx="133713" cy="13820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24540" y="8614723"/>
            <a:ext cx="107837" cy="13820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36354" y="8574481"/>
            <a:ext cx="126338" cy="14292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246345" y="8225883"/>
            <a:ext cx="94659" cy="13875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367742" y="8226387"/>
            <a:ext cx="85788" cy="138254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474313" y="8224115"/>
            <a:ext cx="337706" cy="142889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119606" y="9286552"/>
            <a:ext cx="94557" cy="138772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245869" y="9405997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4">
                <a:moveTo>
                  <a:pt x="0" y="19327"/>
                </a:moveTo>
                <a:lnTo>
                  <a:pt x="19975" y="19327"/>
                </a:lnTo>
                <a:lnTo>
                  <a:pt x="19975" y="0"/>
                </a:lnTo>
                <a:lnTo>
                  <a:pt x="0" y="0"/>
                </a:lnTo>
                <a:lnTo>
                  <a:pt x="0" y="193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293046" y="9289002"/>
            <a:ext cx="94722" cy="138684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69084" y="9287120"/>
            <a:ext cx="85763" cy="13820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75579" y="9287120"/>
            <a:ext cx="112564" cy="13820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855605" y="9324433"/>
            <a:ext cx="53340" cy="139065"/>
          </a:xfrm>
          <a:custGeom>
            <a:avLst/>
            <a:gdLst/>
            <a:ahLst/>
            <a:cxnLst/>
            <a:rect l="l" t="t" r="r" b="b"/>
            <a:pathLst>
              <a:path w="53339" h="139065">
                <a:moveTo>
                  <a:pt x="52715" y="30633"/>
                </a:moveTo>
                <a:lnTo>
                  <a:pt x="35101" y="30633"/>
                </a:lnTo>
                <a:lnTo>
                  <a:pt x="35101" y="138778"/>
                </a:lnTo>
                <a:lnTo>
                  <a:pt x="52715" y="138778"/>
                </a:lnTo>
                <a:lnTo>
                  <a:pt x="52715" y="30633"/>
                </a:lnTo>
                <a:close/>
              </a:path>
              <a:path w="53339" h="139065">
                <a:moveTo>
                  <a:pt x="52715" y="0"/>
                </a:moveTo>
                <a:lnTo>
                  <a:pt x="41310" y="0"/>
                </a:lnTo>
                <a:lnTo>
                  <a:pt x="38269" y="5972"/>
                </a:lnTo>
                <a:lnTo>
                  <a:pt x="33073" y="12134"/>
                </a:lnTo>
                <a:lnTo>
                  <a:pt x="0" y="34699"/>
                </a:lnTo>
                <a:lnTo>
                  <a:pt x="0" y="51102"/>
                </a:lnTo>
                <a:lnTo>
                  <a:pt x="35101" y="30633"/>
                </a:lnTo>
                <a:lnTo>
                  <a:pt x="52715" y="30633"/>
                </a:lnTo>
                <a:lnTo>
                  <a:pt x="52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953812" y="9324433"/>
            <a:ext cx="94659" cy="13877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080151" y="9443885"/>
            <a:ext cx="20320" cy="19685"/>
          </a:xfrm>
          <a:custGeom>
            <a:avLst/>
            <a:gdLst/>
            <a:ahLst/>
            <a:cxnLst/>
            <a:rect l="l" t="t" r="r" b="b"/>
            <a:pathLst>
              <a:path w="20320" h="19684">
                <a:moveTo>
                  <a:pt x="0" y="19327"/>
                </a:moveTo>
                <a:lnTo>
                  <a:pt x="19975" y="19327"/>
                </a:lnTo>
                <a:lnTo>
                  <a:pt x="19975" y="0"/>
                </a:lnTo>
                <a:lnTo>
                  <a:pt x="0" y="0"/>
                </a:lnTo>
                <a:lnTo>
                  <a:pt x="0" y="193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127290" y="9326883"/>
            <a:ext cx="94785" cy="13868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303303" y="9325002"/>
            <a:ext cx="85788" cy="13821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409874" y="9325002"/>
            <a:ext cx="112526" cy="13821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664953" y="8265658"/>
            <a:ext cx="85725" cy="66675"/>
          </a:xfrm>
          <a:custGeom>
            <a:avLst/>
            <a:gdLst/>
            <a:ahLst/>
            <a:cxnLst/>
            <a:rect l="l" t="t" r="r" b="b"/>
            <a:pathLst>
              <a:path w="85725" h="66675">
                <a:moveTo>
                  <a:pt x="38015" y="0"/>
                </a:moveTo>
                <a:lnTo>
                  <a:pt x="0" y="66254"/>
                </a:lnTo>
                <a:lnTo>
                  <a:pt x="85535" y="56784"/>
                </a:lnTo>
                <a:lnTo>
                  <a:pt x="57023" y="28411"/>
                </a:lnTo>
                <a:lnTo>
                  <a:pt x="380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64953" y="8237947"/>
            <a:ext cx="401955" cy="482600"/>
          </a:xfrm>
          <a:custGeom>
            <a:avLst/>
            <a:gdLst/>
            <a:ahLst/>
            <a:cxnLst/>
            <a:rect l="l" t="t" r="r" b="b"/>
            <a:pathLst>
              <a:path w="401954" h="482600">
                <a:moveTo>
                  <a:pt x="171070" y="482251"/>
                </a:moveTo>
                <a:lnTo>
                  <a:pt x="213046" y="465941"/>
                </a:lnTo>
                <a:lnTo>
                  <a:pt x="259773" y="452787"/>
                </a:lnTo>
                <a:lnTo>
                  <a:pt x="306501" y="439634"/>
                </a:lnTo>
                <a:lnTo>
                  <a:pt x="348477" y="423324"/>
                </a:lnTo>
                <a:lnTo>
                  <a:pt x="380948" y="400700"/>
                </a:lnTo>
                <a:lnTo>
                  <a:pt x="399164" y="368606"/>
                </a:lnTo>
                <a:lnTo>
                  <a:pt x="401633" y="333740"/>
                </a:lnTo>
                <a:lnTo>
                  <a:pt x="395749" y="288552"/>
                </a:lnTo>
                <a:lnTo>
                  <a:pt x="382959" y="236929"/>
                </a:lnTo>
                <a:lnTo>
                  <a:pt x="364713" y="182755"/>
                </a:lnTo>
                <a:lnTo>
                  <a:pt x="342456" y="129914"/>
                </a:lnTo>
                <a:lnTo>
                  <a:pt x="317638" y="82291"/>
                </a:lnTo>
                <a:lnTo>
                  <a:pt x="291707" y="43772"/>
                </a:lnTo>
                <a:lnTo>
                  <a:pt x="225278" y="176"/>
                </a:lnTo>
                <a:lnTo>
                  <a:pt x="180222" y="0"/>
                </a:lnTo>
                <a:lnTo>
                  <a:pt x="133054" y="13500"/>
                </a:lnTo>
                <a:lnTo>
                  <a:pt x="85887" y="36468"/>
                </a:lnTo>
                <a:lnTo>
                  <a:pt x="40831" y="64693"/>
                </a:lnTo>
                <a:lnTo>
                  <a:pt x="0" y="93965"/>
                </a:lnTo>
              </a:path>
            </a:pathLst>
          </a:custGeom>
          <a:ln w="358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860360" y="8114132"/>
            <a:ext cx="85725" cy="76200"/>
          </a:xfrm>
          <a:custGeom>
            <a:avLst/>
            <a:gdLst/>
            <a:ahLst/>
            <a:cxnLst/>
            <a:rect l="l" t="t" r="r" b="b"/>
            <a:pathLst>
              <a:path w="85725" h="76200">
                <a:moveTo>
                  <a:pt x="47519" y="0"/>
                </a:moveTo>
                <a:lnTo>
                  <a:pt x="28511" y="28411"/>
                </a:lnTo>
                <a:lnTo>
                  <a:pt x="0" y="56822"/>
                </a:lnTo>
                <a:lnTo>
                  <a:pt x="85535" y="75762"/>
                </a:lnTo>
                <a:lnTo>
                  <a:pt x="47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543784" y="8065786"/>
            <a:ext cx="402590" cy="616585"/>
          </a:xfrm>
          <a:custGeom>
            <a:avLst/>
            <a:gdLst/>
            <a:ahLst/>
            <a:cxnLst/>
            <a:rect l="l" t="t" r="r" b="b"/>
            <a:pathLst>
              <a:path w="402589" h="616584">
                <a:moveTo>
                  <a:pt x="231040" y="616530"/>
                </a:moveTo>
                <a:lnTo>
                  <a:pt x="188404" y="596142"/>
                </a:lnTo>
                <a:lnTo>
                  <a:pt x="140225" y="579701"/>
                </a:lnTo>
                <a:lnTo>
                  <a:pt x="92045" y="563259"/>
                </a:lnTo>
                <a:lnTo>
                  <a:pt x="49409" y="542871"/>
                </a:lnTo>
                <a:lnTo>
                  <a:pt x="17862" y="514592"/>
                </a:lnTo>
                <a:lnTo>
                  <a:pt x="2946" y="474474"/>
                </a:lnTo>
                <a:lnTo>
                  <a:pt x="0" y="440524"/>
                </a:lnTo>
                <a:lnTo>
                  <a:pt x="2185" y="397200"/>
                </a:lnTo>
                <a:lnTo>
                  <a:pt x="8933" y="347059"/>
                </a:lnTo>
                <a:lnTo>
                  <a:pt x="19673" y="292656"/>
                </a:lnTo>
                <a:lnTo>
                  <a:pt x="33833" y="236550"/>
                </a:lnTo>
                <a:lnTo>
                  <a:pt x="50845" y="181296"/>
                </a:lnTo>
                <a:lnTo>
                  <a:pt x="70138" y="129451"/>
                </a:lnTo>
                <a:lnTo>
                  <a:pt x="91142" y="83571"/>
                </a:lnTo>
                <a:lnTo>
                  <a:pt x="113286" y="46213"/>
                </a:lnTo>
                <a:lnTo>
                  <a:pt x="170691" y="1352"/>
                </a:lnTo>
                <a:lnTo>
                  <a:pt x="208707" y="0"/>
                </a:lnTo>
                <a:lnTo>
                  <a:pt x="248718" y="12231"/>
                </a:lnTo>
                <a:lnTo>
                  <a:pt x="289393" y="34402"/>
                </a:lnTo>
                <a:lnTo>
                  <a:pt x="329404" y="62868"/>
                </a:lnTo>
                <a:lnTo>
                  <a:pt x="367420" y="93985"/>
                </a:lnTo>
                <a:lnTo>
                  <a:pt x="402110" y="124108"/>
                </a:lnTo>
              </a:path>
            </a:pathLst>
          </a:custGeom>
          <a:ln w="358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045110" y="8483439"/>
            <a:ext cx="0" cy="644525"/>
          </a:xfrm>
          <a:custGeom>
            <a:avLst/>
            <a:gdLst/>
            <a:ahLst/>
            <a:cxnLst/>
            <a:rect l="l" t="t" r="r" b="b"/>
            <a:pathLst>
              <a:path w="0" h="644525">
                <a:moveTo>
                  <a:pt x="0" y="0"/>
                </a:moveTo>
                <a:lnTo>
                  <a:pt x="0" y="643985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408348" y="8994839"/>
            <a:ext cx="598805" cy="0"/>
          </a:xfrm>
          <a:custGeom>
            <a:avLst/>
            <a:gdLst/>
            <a:ahLst/>
            <a:cxnLst/>
            <a:rect l="l" t="t" r="r" b="b"/>
            <a:pathLst>
              <a:path w="598804" h="0">
                <a:moveTo>
                  <a:pt x="0" y="0"/>
                </a:moveTo>
                <a:lnTo>
                  <a:pt x="598747" y="0"/>
                </a:lnTo>
              </a:path>
            </a:pathLst>
          </a:custGeom>
          <a:ln w="3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13905" y="8823273"/>
            <a:ext cx="96863" cy="10012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594250" y="8303502"/>
            <a:ext cx="0" cy="644525"/>
          </a:xfrm>
          <a:custGeom>
            <a:avLst/>
            <a:gdLst/>
            <a:ahLst/>
            <a:cxnLst/>
            <a:rect l="l" t="t" r="r" b="b"/>
            <a:pathLst>
              <a:path w="0" h="644525">
                <a:moveTo>
                  <a:pt x="0" y="0"/>
                </a:moveTo>
                <a:lnTo>
                  <a:pt x="0" y="643985"/>
                </a:lnTo>
              </a:path>
            </a:pathLst>
          </a:custGeom>
          <a:ln w="35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594250" y="8938017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 h="0">
                <a:moveTo>
                  <a:pt x="0" y="0"/>
                </a:moveTo>
                <a:lnTo>
                  <a:pt x="513211" y="0"/>
                </a:lnTo>
              </a:path>
            </a:pathLst>
          </a:custGeom>
          <a:ln w="35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804730" y="8813803"/>
            <a:ext cx="96940" cy="100120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565682" y="8122213"/>
            <a:ext cx="136336" cy="138267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932209" y="7970687"/>
            <a:ext cx="136349" cy="138267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686050" y="8369794"/>
            <a:ext cx="456565" cy="454659"/>
          </a:xfrm>
          <a:custGeom>
            <a:avLst/>
            <a:gdLst/>
            <a:ahLst/>
            <a:cxnLst/>
            <a:rect l="l" t="t" r="r" b="b"/>
            <a:pathLst>
              <a:path w="456564" h="454659">
                <a:moveTo>
                  <a:pt x="0" y="227288"/>
                </a:moveTo>
                <a:lnTo>
                  <a:pt x="5048" y="184820"/>
                </a:lnTo>
                <a:lnTo>
                  <a:pt x="19007" y="143239"/>
                </a:lnTo>
                <a:lnTo>
                  <a:pt x="40094" y="103434"/>
                </a:lnTo>
                <a:lnTo>
                  <a:pt x="66527" y="66292"/>
                </a:lnTo>
                <a:lnTo>
                  <a:pt x="103800" y="39953"/>
                </a:lnTo>
                <a:lnTo>
                  <a:pt x="143746" y="18940"/>
                </a:lnTo>
                <a:lnTo>
                  <a:pt x="185474" y="5031"/>
                </a:lnTo>
                <a:lnTo>
                  <a:pt x="228094" y="0"/>
                </a:lnTo>
                <a:lnTo>
                  <a:pt x="276059" y="5031"/>
                </a:lnTo>
                <a:lnTo>
                  <a:pt x="319569" y="18940"/>
                </a:lnTo>
                <a:lnTo>
                  <a:pt x="357733" y="39953"/>
                </a:lnTo>
                <a:lnTo>
                  <a:pt x="389660" y="66292"/>
                </a:lnTo>
                <a:lnTo>
                  <a:pt x="420103" y="103434"/>
                </a:lnTo>
                <a:lnTo>
                  <a:pt x="440744" y="143239"/>
                </a:lnTo>
                <a:lnTo>
                  <a:pt x="452475" y="184820"/>
                </a:lnTo>
                <a:lnTo>
                  <a:pt x="456188" y="227288"/>
                </a:lnTo>
                <a:lnTo>
                  <a:pt x="452475" y="269757"/>
                </a:lnTo>
                <a:lnTo>
                  <a:pt x="440744" y="311338"/>
                </a:lnTo>
                <a:lnTo>
                  <a:pt x="420103" y="351143"/>
                </a:lnTo>
                <a:lnTo>
                  <a:pt x="389660" y="388285"/>
                </a:lnTo>
                <a:lnTo>
                  <a:pt x="357733" y="414624"/>
                </a:lnTo>
                <a:lnTo>
                  <a:pt x="319569" y="435637"/>
                </a:lnTo>
                <a:lnTo>
                  <a:pt x="276059" y="449546"/>
                </a:lnTo>
                <a:lnTo>
                  <a:pt x="228094" y="454577"/>
                </a:lnTo>
                <a:lnTo>
                  <a:pt x="185474" y="449546"/>
                </a:lnTo>
                <a:lnTo>
                  <a:pt x="143746" y="435637"/>
                </a:lnTo>
                <a:lnTo>
                  <a:pt x="103800" y="414624"/>
                </a:lnTo>
                <a:lnTo>
                  <a:pt x="66527" y="388285"/>
                </a:lnTo>
                <a:lnTo>
                  <a:pt x="40094" y="351143"/>
                </a:lnTo>
                <a:lnTo>
                  <a:pt x="19007" y="311338"/>
                </a:lnTo>
                <a:lnTo>
                  <a:pt x="5048" y="269757"/>
                </a:lnTo>
                <a:lnTo>
                  <a:pt x="0" y="227288"/>
                </a:lnTo>
              </a:path>
            </a:pathLst>
          </a:custGeom>
          <a:ln w="3585">
            <a:solidFill>
              <a:srgbClr val="7C7C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828608" y="8483110"/>
            <a:ext cx="175277" cy="17771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45"/>
              <a:t> </a:t>
            </a:r>
            <a:r>
              <a:rPr dirty="0" spc="-5"/>
              <a:t>DEPARTMENT</a:t>
            </a:r>
          </a:p>
        </p:txBody>
      </p:sp>
      <p:sp>
        <p:nvSpPr>
          <p:cNvPr id="90" name="object 9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thaar</dc:creator>
  <dc:title>THEORY OF STRUCTURES -------------------- DR. WISSAM D. SALMAN</dc:title>
  <dcterms:created xsi:type="dcterms:W3CDTF">2018-11-21T18:50:55Z</dcterms:created>
  <dcterms:modified xsi:type="dcterms:W3CDTF">2018-11-21T18:50:55Z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2018-11-21T00:00:00Z</vt:filetime>
  </property>
</Properties>
</file>